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88" r:id="rId3"/>
    <p:sldId id="289" r:id="rId4"/>
    <p:sldId id="257" r:id="rId5"/>
    <p:sldId id="269" r:id="rId6"/>
    <p:sldId id="259" r:id="rId7"/>
    <p:sldId id="281" r:id="rId8"/>
    <p:sldId id="262" r:id="rId9"/>
    <p:sldId id="290" r:id="rId10"/>
    <p:sldId id="295" r:id="rId11"/>
    <p:sldId id="277" r:id="rId12"/>
    <p:sldId id="282" r:id="rId13"/>
    <p:sldId id="285" r:id="rId14"/>
    <p:sldId id="286" r:id="rId15"/>
    <p:sldId id="291" r:id="rId16"/>
    <p:sldId id="287" r:id="rId17"/>
    <p:sldId id="275" r:id="rId18"/>
    <p:sldId id="276" r:id="rId19"/>
    <p:sldId id="294" r:id="rId20"/>
    <p:sldId id="296" r:id="rId21"/>
    <p:sldId id="292" r:id="rId22"/>
    <p:sldId id="265" r:id="rId23"/>
    <p:sldId id="266" r:id="rId24"/>
    <p:sldId id="283" r:id="rId25"/>
    <p:sldId id="297" r:id="rId26"/>
    <p:sldId id="298" r:id="rId27"/>
    <p:sldId id="293"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9A9"/>
    <a:srgbClr val="17256E"/>
    <a:srgbClr val="61697A"/>
    <a:srgbClr val="9B9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69" autoAdjust="0"/>
    <p:restoredTop sz="94660"/>
  </p:normalViewPr>
  <p:slideViewPr>
    <p:cSldViewPr snapToGrid="0">
      <p:cViewPr varScale="1">
        <p:scale>
          <a:sx n="171" d="100"/>
          <a:sy n="171" d="100"/>
        </p:scale>
        <p:origin x="824" y="16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0C52DB-B5C7-4952-A40A-78C4A206A392}" type="datetimeFigureOut">
              <a:rPr lang="zh-CN" altLang="en-US" smtClean="0"/>
              <a:t>2020/4/19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E6752C-BA3E-4D8C-8542-CE3ECD789484}" type="slidenum">
              <a:rPr lang="zh-CN" altLang="en-US" smtClean="0"/>
              <a:t>‹#›</a:t>
            </a:fld>
            <a:endParaRPr lang="zh-CN" altLang="en-US"/>
          </a:p>
        </p:txBody>
      </p:sp>
    </p:spTree>
    <p:extLst>
      <p:ext uri="{BB962C8B-B14F-4D97-AF65-F5344CB8AC3E}">
        <p14:creationId xmlns:p14="http://schemas.microsoft.com/office/powerpoint/2010/main" val="2085135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3797745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534173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17</a:t>
            </a:fld>
            <a:endParaRPr lang="zh-CN" altLang="en-US"/>
          </a:p>
        </p:txBody>
      </p:sp>
    </p:spTree>
    <p:extLst>
      <p:ext uri="{BB962C8B-B14F-4D97-AF65-F5344CB8AC3E}">
        <p14:creationId xmlns:p14="http://schemas.microsoft.com/office/powerpoint/2010/main" val="1117456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18</a:t>
            </a:fld>
            <a:endParaRPr lang="zh-CN" altLang="en-US"/>
          </a:p>
        </p:txBody>
      </p:sp>
    </p:spTree>
    <p:extLst>
      <p:ext uri="{BB962C8B-B14F-4D97-AF65-F5344CB8AC3E}">
        <p14:creationId xmlns:p14="http://schemas.microsoft.com/office/powerpoint/2010/main" val="3499773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872668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001978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24</a:t>
            </a:fld>
            <a:endParaRPr lang="zh-CN" altLang="en-US"/>
          </a:p>
        </p:txBody>
      </p:sp>
    </p:spTree>
    <p:extLst>
      <p:ext uri="{BB962C8B-B14F-4D97-AF65-F5344CB8AC3E}">
        <p14:creationId xmlns:p14="http://schemas.microsoft.com/office/powerpoint/2010/main" val="3391351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933347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252919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7</a:t>
            </a:fld>
            <a:endParaRPr lang="zh-CN" altLang="en-US"/>
          </a:p>
        </p:txBody>
      </p:sp>
    </p:spTree>
    <p:extLst>
      <p:ext uri="{BB962C8B-B14F-4D97-AF65-F5344CB8AC3E}">
        <p14:creationId xmlns:p14="http://schemas.microsoft.com/office/powerpoint/2010/main" val="3529589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322610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11</a:t>
            </a:fld>
            <a:endParaRPr lang="zh-CN" altLang="en-US"/>
          </a:p>
        </p:txBody>
      </p:sp>
    </p:spTree>
    <p:extLst>
      <p:ext uri="{BB962C8B-B14F-4D97-AF65-F5344CB8AC3E}">
        <p14:creationId xmlns:p14="http://schemas.microsoft.com/office/powerpoint/2010/main" val="4061356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12</a:t>
            </a:fld>
            <a:endParaRPr lang="zh-CN" altLang="en-US"/>
          </a:p>
        </p:txBody>
      </p:sp>
    </p:spTree>
    <p:extLst>
      <p:ext uri="{BB962C8B-B14F-4D97-AF65-F5344CB8AC3E}">
        <p14:creationId xmlns:p14="http://schemas.microsoft.com/office/powerpoint/2010/main" val="3675448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13</a:t>
            </a:fld>
            <a:endParaRPr lang="zh-CN" altLang="en-US"/>
          </a:p>
        </p:txBody>
      </p:sp>
    </p:spTree>
    <p:extLst>
      <p:ext uri="{BB962C8B-B14F-4D97-AF65-F5344CB8AC3E}">
        <p14:creationId xmlns:p14="http://schemas.microsoft.com/office/powerpoint/2010/main" val="171883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14</a:t>
            </a:fld>
            <a:endParaRPr lang="zh-CN" altLang="en-US"/>
          </a:p>
        </p:txBody>
      </p:sp>
    </p:spTree>
    <p:extLst>
      <p:ext uri="{BB962C8B-B14F-4D97-AF65-F5344CB8AC3E}">
        <p14:creationId xmlns:p14="http://schemas.microsoft.com/office/powerpoint/2010/main" val="2936478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841772"/>
            <a:ext cx="6858000" cy="1790700"/>
          </a:xfrm>
        </p:spPr>
        <p:txBody>
          <a:bodyPr anchor="b"/>
          <a:lstStyle>
            <a:lvl1pPr algn="ctr">
              <a:defRPr sz="4500"/>
            </a:lvl1pPr>
          </a:lstStyle>
          <a:p>
            <a:r>
              <a:rPr lang="tr-TR" altLang="zh-CN" dirty="0"/>
              <a:t>Freepptbackgrounds.net</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tr-TR" altLang="zh-CN" dirty="0"/>
              <a:t>www.freepptbackgrounds.net</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21930547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Slide 10">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tr-TR" altLang="zh-CN" dirty="0"/>
              <a:t>Freepptbackgrounds.net</a:t>
            </a:r>
            <a:endParaRPr lang="en-US" dirty="0"/>
          </a:p>
        </p:txBody>
      </p:sp>
      <p:sp>
        <p:nvSpPr>
          <p:cNvPr id="3" name="Vertical Text Placeholder 2"/>
          <p:cNvSpPr>
            <a:spLocks noGrp="1"/>
          </p:cNvSpPr>
          <p:nvPr>
            <p:ph type="body" orient="vert" idx="1" hasCustomPrompt="1"/>
          </p:nvPr>
        </p:nvSpPr>
        <p:spPr/>
        <p:txBody>
          <a:bodyPr vert="eaVert"/>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8645737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lide 11">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543675" y="273844"/>
            <a:ext cx="1971675" cy="4358879"/>
          </a:xfrm>
        </p:spPr>
        <p:txBody>
          <a:bodyPr vert="eaVert"/>
          <a:lstStyle/>
          <a:p>
            <a:r>
              <a:rPr lang="tr-TR" altLang="zh-CN" dirty="0"/>
              <a:t>Freepptbackgrounds.net</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7221215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12">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2280699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13">
    <p:spTree>
      <p:nvGrpSpPr>
        <p:cNvPr id="1" name=""/>
        <p:cNvGrpSpPr/>
        <p:nvPr/>
      </p:nvGrpSpPr>
      <p:grpSpPr>
        <a:xfrm>
          <a:off x="0" y="0"/>
          <a:ext cx="0" cy="0"/>
          <a:chOff x="0" y="0"/>
          <a:chExt cx="0" cy="0"/>
        </a:xfrm>
      </p:grpSpPr>
      <p:pic>
        <p:nvPicPr>
          <p:cNvPr id="13"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4"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84216583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 14">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5172670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 15">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8446128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 16">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2183390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 17">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3278815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 18">
    <p:spTree>
      <p:nvGrpSpPr>
        <p:cNvPr id="1" name=""/>
        <p:cNvGrpSpPr/>
        <p:nvPr/>
      </p:nvGrpSpPr>
      <p:grpSpPr>
        <a:xfrm>
          <a:off x="0" y="0"/>
          <a:ext cx="0" cy="0"/>
          <a:chOff x="0" y="0"/>
          <a:chExt cx="0" cy="0"/>
        </a:xfrm>
      </p:grpSpPr>
      <p:pic>
        <p:nvPicPr>
          <p:cNvPr id="13"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4"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798455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 19">
    <p:spTree>
      <p:nvGrpSpPr>
        <p:cNvPr id="1" name=""/>
        <p:cNvGrpSpPr/>
        <p:nvPr/>
      </p:nvGrpSpPr>
      <p:grpSpPr>
        <a:xfrm>
          <a:off x="0" y="0"/>
          <a:ext cx="0" cy="0"/>
          <a:chOff x="0" y="0"/>
          <a:chExt cx="0" cy="0"/>
        </a:xfrm>
      </p:grpSpPr>
      <p:pic>
        <p:nvPicPr>
          <p:cNvPr id="13"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4"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1069433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tr-TR" altLang="zh-CN" dirty="0"/>
              <a:t>Freepptbackgrounds.net</a:t>
            </a:r>
            <a:endParaRPr lang="en-US" dirty="0"/>
          </a:p>
        </p:txBody>
      </p:sp>
      <p:sp>
        <p:nvSpPr>
          <p:cNvPr id="3" name="Content Placeholder 2"/>
          <p:cNvSpPr>
            <a:spLocks noGrp="1"/>
          </p:cNvSpPr>
          <p:nvPr>
            <p:ph idx="1" hasCustomPrompt="1"/>
          </p:nvPr>
        </p:nvSpPr>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5613912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 20">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4260899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 21">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1269814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 22">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3810867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 23">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1873758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 24">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41064995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 25">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7463010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 26">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582144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 27">
    <p:spTree>
      <p:nvGrpSpPr>
        <p:cNvPr id="1" name=""/>
        <p:cNvGrpSpPr/>
        <p:nvPr/>
      </p:nvGrpSpPr>
      <p:grpSpPr>
        <a:xfrm>
          <a:off x="0" y="0"/>
          <a:ext cx="0" cy="0"/>
          <a:chOff x="0" y="0"/>
          <a:chExt cx="0" cy="0"/>
        </a:xfrm>
      </p:grpSpPr>
      <p:pic>
        <p:nvPicPr>
          <p:cNvPr id="10"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1"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9420555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lide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888" y="1282304"/>
            <a:ext cx="7886700" cy="2139553"/>
          </a:xfrm>
        </p:spPr>
        <p:txBody>
          <a:bodyPr anchor="b"/>
          <a:lstStyle>
            <a:lvl1pPr>
              <a:defRPr sz="4500"/>
            </a:lvl1pPr>
          </a:lstStyle>
          <a:p>
            <a:r>
              <a:rPr lang="tr-TR" altLang="zh-CN" dirty="0"/>
              <a:t>Freepptbackgrounds.net</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tr-TR" altLang="zh-CN" dirty="0"/>
              <a:t>www.freepptbackgrounds.net</a:t>
            </a:r>
            <a:endParaRPr lang="zh-CN" alt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6635765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Slide 4">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tr-TR" altLang="zh-CN" dirty="0"/>
              <a:t>Freepptbackgrounds.net</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5" name="Date Placeholder 4"/>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2663345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lide 5">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273844"/>
            <a:ext cx="7886700" cy="994172"/>
          </a:xfrm>
        </p:spPr>
        <p:txBody>
          <a:bodyPr/>
          <a:lstStyle/>
          <a:p>
            <a:r>
              <a:rPr lang="tr-TR" altLang="zh-CN" dirty="0"/>
              <a:t>Freepptbackgrounds.net</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altLang="zh-CN" dirty="0"/>
              <a:t>www.freepptbackgrounds.net</a:t>
            </a:r>
            <a:endParaRPr lang="zh-CN" altLang="en-US" dirty="0"/>
          </a:p>
        </p:txBody>
      </p:sp>
      <p:sp>
        <p:nvSpPr>
          <p:cNvPr id="4" name="Content Placeholder 3"/>
          <p:cNvSpPr>
            <a:spLocks noGrp="1"/>
          </p:cNvSpPr>
          <p:nvPr>
            <p:ph sz="half" idx="2" hasCustomPrompt="1"/>
          </p:nvPr>
        </p:nvSpPr>
        <p:spPr>
          <a:xfrm>
            <a:off x="629842" y="1878806"/>
            <a:ext cx="3868340" cy="2763441"/>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altLang="zh-CN" dirty="0"/>
              <a:t>www.freepptbackgrounds.net</a:t>
            </a:r>
            <a:endParaRPr lang="zh-CN" altLang="en-US" dirty="0"/>
          </a:p>
        </p:txBody>
      </p:sp>
      <p:sp>
        <p:nvSpPr>
          <p:cNvPr id="6" name="Content Placeholder 5"/>
          <p:cNvSpPr>
            <a:spLocks noGrp="1"/>
          </p:cNvSpPr>
          <p:nvPr>
            <p:ph sz="quarter" idx="4" hasCustomPrompt="1"/>
          </p:nvPr>
        </p:nvSpPr>
        <p:spPr>
          <a:xfrm>
            <a:off x="4629150" y="1878806"/>
            <a:ext cx="3887391" cy="2763441"/>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7" name="Date Placeholder 6"/>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9207F3D-41F6-4423-AC94-36C22D9240E6}" type="slidenum">
              <a:rPr lang="zh-CN" altLang="en-US" smtClean="0"/>
              <a:t>‹#›</a:t>
            </a:fld>
            <a:endParaRPr lang="zh-CN" altLang="en-US"/>
          </a:p>
        </p:txBody>
      </p:sp>
      <p:sp>
        <p:nvSpPr>
          <p:cNvPr id="11" name="矩形 10"/>
          <p:cNvSpPr/>
          <p:nvPr userDrawn="1"/>
        </p:nvSpPr>
        <p:spPr>
          <a:xfrm>
            <a:off x="7265686" y="47311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extLst>
      <p:ext uri="{BB962C8B-B14F-4D97-AF65-F5344CB8AC3E}">
        <p14:creationId xmlns:p14="http://schemas.microsoft.com/office/powerpoint/2010/main" val="19998282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lide 6">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tr-TR" altLang="zh-CN" dirty="0"/>
              <a:t>Freepptbackgrounds.net</a:t>
            </a:r>
            <a:endParaRPr lang="en-US" dirty="0"/>
          </a:p>
        </p:txBody>
      </p:sp>
      <p:sp>
        <p:nvSpPr>
          <p:cNvPr id="3" name="Date Placeholder 2"/>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6264894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7">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4817" y="101600"/>
            <a:ext cx="763126" cy="825001"/>
          </a:xfrm>
          <a:prstGeom prst="rect">
            <a:avLst/>
          </a:prstGeom>
        </p:spPr>
      </p:pic>
      <p:sp>
        <p:nvSpPr>
          <p:cNvPr id="7" name="平行四边形 6"/>
          <p:cNvSpPr/>
          <p:nvPr userDrawn="1"/>
        </p:nvSpPr>
        <p:spPr>
          <a:xfrm>
            <a:off x="957942" y="447630"/>
            <a:ext cx="8186057" cy="478971"/>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nvPr>
        </p:nvSpPr>
        <p:spPr>
          <a:xfrm>
            <a:off x="1093098" y="447630"/>
            <a:ext cx="7886700" cy="481282"/>
          </a:xfrm>
        </p:spPr>
        <p:txBody>
          <a:bodyPr>
            <a:noAutofit/>
          </a:bodyPr>
          <a:lstStyle>
            <a:lvl1pPr>
              <a:defRPr sz="2400" b="1" baseline="0">
                <a:solidFill>
                  <a:schemeClr val="bg1"/>
                </a:solidFill>
                <a:latin typeface="+mj-lt"/>
                <a:ea typeface="微软雅黑" panose="020B0503020204020204" pitchFamily="34" charset="-122"/>
              </a:defRPr>
            </a:lvl1pPr>
          </a:lstStyle>
          <a:p>
            <a:r>
              <a:rPr lang="tr-TR" altLang="zh-CN" dirty="0"/>
              <a:t>Train </a:t>
            </a:r>
            <a:r>
              <a:rPr lang="tr-TR" altLang="zh-CN" dirty="0" err="1"/>
              <a:t>Voyage</a:t>
            </a:r>
            <a:endParaRPr lang="zh-CN" altLang="en-US" dirty="0"/>
          </a:p>
        </p:txBody>
      </p:sp>
    </p:spTree>
    <p:extLst>
      <p:ext uri="{BB962C8B-B14F-4D97-AF65-F5344CB8AC3E}">
        <p14:creationId xmlns:p14="http://schemas.microsoft.com/office/powerpoint/2010/main" val="5056422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lide 8">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42900"/>
            <a:ext cx="2949178" cy="1200150"/>
          </a:xfrm>
        </p:spPr>
        <p:txBody>
          <a:bodyPr anchor="b"/>
          <a:lstStyle>
            <a:lvl1pPr>
              <a:defRPr sz="2400"/>
            </a:lvl1pPr>
          </a:lstStyle>
          <a:p>
            <a:r>
              <a:rPr lang="tr-TR" altLang="zh-CN" dirty="0"/>
              <a:t>Freepptbackgrounds.net</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altLang="zh-CN" dirty="0"/>
              <a:t>www.freepptbackgrounds.net</a:t>
            </a:r>
            <a:endParaRPr lang="zh-CN" altLang="en-US" dirty="0"/>
          </a:p>
        </p:txBody>
      </p:sp>
      <p:sp>
        <p:nvSpPr>
          <p:cNvPr id="5" name="Date Placeholder 4"/>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5473523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de 9">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42900"/>
            <a:ext cx="2949178" cy="1200150"/>
          </a:xfrm>
        </p:spPr>
        <p:txBody>
          <a:bodyPr anchor="b"/>
          <a:lstStyle>
            <a:lvl1pPr>
              <a:defRPr sz="2400"/>
            </a:lvl1pPr>
          </a:lstStyle>
          <a:p>
            <a:r>
              <a:rPr lang="tr-TR" altLang="zh-CN" dirty="0"/>
              <a:t>Freepptbackgrounds.net</a:t>
            </a:r>
            <a:endParaRPr lang="en-US" dirty="0"/>
          </a:p>
        </p:txBody>
      </p:sp>
      <p:sp>
        <p:nvSpPr>
          <p:cNvPr id="3" name="Picture Placeholder 2"/>
          <p:cNvSpPr>
            <a:spLocks noGrp="1" noChangeAspect="1"/>
          </p:cNvSpPr>
          <p:nvPr>
            <p:ph type="pic" idx="1" hasCustomPrompt="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tr-TR" altLang="zh-CN" dirty="0"/>
              <a:t>www.freepptbackgrounds.net</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altLang="zh-CN" dirty="0"/>
              <a:t>www.freepptbackgrounds.net</a:t>
            </a:r>
            <a:endParaRPr lang="zh-CN" altLang="en-US" dirty="0"/>
          </a:p>
        </p:txBody>
      </p:sp>
      <p:sp>
        <p:nvSpPr>
          <p:cNvPr id="5" name="Date Placeholder 4"/>
          <p:cNvSpPr>
            <a:spLocks noGrp="1"/>
          </p:cNvSpPr>
          <p:nvPr>
            <p:ph type="dt" sz="half" idx="10"/>
          </p:nvPr>
        </p:nvSpPr>
        <p:spPr/>
        <p:txBody>
          <a:bodyPr/>
          <a:lstStyle/>
          <a:p>
            <a:fld id="{DE251CC9-D420-4918-85BC-BF3DDC16D0C1}" type="datetimeFigureOut">
              <a:rPr lang="zh-CN" altLang="en-US" smtClean="0"/>
              <a:t>2020/4/19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0907569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tr-TR" altLang="zh-CN" dirty="0"/>
              <a:t>Freepptbackgrounds.net</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E251CC9-D420-4918-85BC-BF3DDC16D0C1}" type="datetimeFigureOut">
              <a:rPr lang="zh-CN" altLang="en-US" smtClean="0"/>
              <a:t>2020/4/19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43507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7" r:id="rId14"/>
    <p:sldLayoutId id="2147483680" r:id="rId15"/>
    <p:sldLayoutId id="2147483681" r:id="rId16"/>
    <p:sldLayoutId id="2147483684" r:id="rId17"/>
    <p:sldLayoutId id="2147483689" r:id="rId18"/>
    <p:sldLayoutId id="2147483690" r:id="rId19"/>
    <p:sldLayoutId id="2147483691" r:id="rId20"/>
    <p:sldLayoutId id="2147483692" r:id="rId21"/>
    <p:sldLayoutId id="2147483696" r:id="rId22"/>
    <p:sldLayoutId id="2147483697" r:id="rId23"/>
    <p:sldLayoutId id="2147483698" r:id="rId24"/>
    <p:sldLayoutId id="2147483700" r:id="rId25"/>
    <p:sldLayoutId id="2147483701" r:id="rId26"/>
    <p:sldLayoutId id="2147483702" r:id="rId27"/>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1354" y="889000"/>
            <a:ext cx="9141291" cy="2794000"/>
          </a:xfrm>
          <a:prstGeom prst="rect">
            <a:avLst/>
          </a:prstGeom>
        </p:spPr>
      </p:pic>
      <p:sp>
        <p:nvSpPr>
          <p:cNvPr id="6" name="文本框 5"/>
          <p:cNvSpPr txBox="1"/>
          <p:nvPr/>
        </p:nvSpPr>
        <p:spPr>
          <a:xfrm>
            <a:off x="2544778" y="3481969"/>
            <a:ext cx="4054443" cy="830997"/>
          </a:xfrm>
          <a:prstGeom prst="rect">
            <a:avLst/>
          </a:prstGeom>
          <a:noFill/>
        </p:spPr>
        <p:txBody>
          <a:bodyPr wrap="none" rtlCol="0">
            <a:spAutoFit/>
          </a:bodyPr>
          <a:lstStyle/>
          <a:p>
            <a:pPr algn="ctr"/>
            <a:r>
              <a:rPr lang="tr-TR" altLang="zh-CN" sz="4800" b="1" dirty="0">
                <a:effectLst>
                  <a:outerShdw blurRad="38100" dist="38100" dir="2700000" algn="tl">
                    <a:srgbClr val="000000">
                      <a:alpha val="43137"/>
                    </a:srgbClr>
                  </a:outerShdw>
                </a:effectLst>
                <a:latin typeface="+mj-lt"/>
                <a:ea typeface="微软雅黑" panose="020B0503020204020204" pitchFamily="34" charset="-122"/>
              </a:rPr>
              <a:t>TRAIN VOYAGE</a:t>
            </a:r>
            <a:endParaRPr lang="zh-CN" altLang="en-US" sz="4800" b="1" dirty="0">
              <a:effectLst>
                <a:outerShdw blurRad="38100" dist="38100" dir="2700000" algn="tl">
                  <a:srgbClr val="000000">
                    <a:alpha val="43137"/>
                  </a:srgbClr>
                </a:outerShdw>
              </a:effectLst>
              <a:latin typeface="+mj-lt"/>
              <a:ea typeface="微软雅黑" panose="020B0503020204020204" pitchFamily="34" charset="-122"/>
            </a:endParaRPr>
          </a:p>
        </p:txBody>
      </p:sp>
      <p:sp>
        <p:nvSpPr>
          <p:cNvPr id="7" name="文本框 6"/>
          <p:cNvSpPr txBox="1"/>
          <p:nvPr/>
        </p:nvSpPr>
        <p:spPr>
          <a:xfrm>
            <a:off x="2621914" y="4071636"/>
            <a:ext cx="3900170" cy="584775"/>
          </a:xfrm>
          <a:prstGeom prst="rect">
            <a:avLst/>
          </a:prstGeom>
          <a:noFill/>
        </p:spPr>
        <p:txBody>
          <a:bodyPr wrap="none" rtlCol="0">
            <a:spAutoFit/>
          </a:bodyPr>
          <a:lstStyle/>
          <a:p>
            <a:pPr algn="ctr"/>
            <a:r>
              <a:rPr lang="tr-TR" altLang="zh-CN" sz="3200" dirty="0" err="1"/>
              <a:t>Powerpoint</a:t>
            </a:r>
            <a:r>
              <a:rPr lang="tr-TR" altLang="zh-CN" sz="3200" dirty="0"/>
              <a:t> </a:t>
            </a:r>
            <a:r>
              <a:rPr lang="tr-TR" altLang="zh-CN" sz="3200" dirty="0" err="1"/>
              <a:t>Template</a:t>
            </a:r>
            <a:endParaRPr lang="zh-CN" altLang="en-US" sz="3200" dirty="0"/>
          </a:p>
        </p:txBody>
      </p:sp>
      <p:sp>
        <p:nvSpPr>
          <p:cNvPr id="2" name="矩形 1"/>
          <p:cNvSpPr/>
          <p:nvPr/>
        </p:nvSpPr>
        <p:spPr>
          <a:xfrm>
            <a:off x="7681109" y="3124553"/>
            <a:ext cx="776964" cy="776964"/>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矩形 9"/>
          <p:cNvSpPr/>
          <p:nvPr/>
        </p:nvSpPr>
        <p:spPr>
          <a:xfrm>
            <a:off x="782410" y="3342759"/>
            <a:ext cx="680481" cy="68048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1" name="矩形 10"/>
          <p:cNvSpPr/>
          <p:nvPr/>
        </p:nvSpPr>
        <p:spPr>
          <a:xfrm>
            <a:off x="486510" y="0"/>
            <a:ext cx="1583590" cy="1727200"/>
          </a:xfrm>
          <a:prstGeom prst="rect">
            <a:avLst/>
          </a:prstGeom>
          <a:solidFill>
            <a:srgbClr val="17256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424" y="213975"/>
            <a:ext cx="1258160" cy="1360173"/>
          </a:xfrm>
          <a:prstGeom prst="rect">
            <a:avLst/>
          </a:prstGeom>
        </p:spPr>
      </p:pic>
      <p:sp>
        <p:nvSpPr>
          <p:cNvPr id="12" name="矩形 11"/>
          <p:cNvSpPr/>
          <p:nvPr/>
        </p:nvSpPr>
        <p:spPr>
          <a:xfrm>
            <a:off x="382579" y="3901516"/>
            <a:ext cx="340241" cy="34024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3" name="矩形 12"/>
          <p:cNvSpPr/>
          <p:nvPr/>
        </p:nvSpPr>
        <p:spPr>
          <a:xfrm>
            <a:off x="8572335" y="2736071"/>
            <a:ext cx="388482" cy="388482"/>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4" name="文本框 6"/>
          <p:cNvSpPr txBox="1"/>
          <p:nvPr/>
        </p:nvSpPr>
        <p:spPr>
          <a:xfrm>
            <a:off x="3510907" y="4823816"/>
            <a:ext cx="2122184" cy="276999"/>
          </a:xfrm>
          <a:prstGeom prst="rect">
            <a:avLst/>
          </a:prstGeom>
          <a:noFill/>
        </p:spPr>
        <p:txBody>
          <a:bodyPr wrap="none" rtlCol="0">
            <a:spAutoFit/>
          </a:bodyPr>
          <a:lstStyle/>
          <a:p>
            <a:pPr algn="ctr"/>
            <a:r>
              <a:rPr lang="tr-TR" altLang="zh-CN" sz="1200" dirty="0">
                <a:latin typeface="+mj-lt"/>
              </a:rPr>
              <a:t>www.freepptbackgrounds.net</a:t>
            </a:r>
            <a:endParaRPr lang="zh-CN" altLang="en-US" sz="1200" dirty="0">
              <a:latin typeface="+mj-lt"/>
            </a:endParaRPr>
          </a:p>
        </p:txBody>
      </p:sp>
    </p:spTree>
    <p:extLst>
      <p:ext uri="{BB962C8B-B14F-4D97-AF65-F5344CB8AC3E}">
        <p14:creationId xmlns:p14="http://schemas.microsoft.com/office/powerpoint/2010/main" val="9987099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2500"/>
                            </p:stCondLst>
                            <p:childTnLst>
                              <p:par>
                                <p:cTn id="22" presetID="23" presetClass="entr" presetSubtype="52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ppt_x</p:attrName>
                                        </p:attrNameLst>
                                      </p:cBhvr>
                                      <p:tavLst>
                                        <p:tav tm="0">
                                          <p:val>
                                            <p:fltVal val="0.5"/>
                                          </p:val>
                                        </p:tav>
                                        <p:tav tm="100000">
                                          <p:val>
                                            <p:strVal val="#ppt_x"/>
                                          </p:val>
                                        </p:tav>
                                      </p:tavLst>
                                    </p:anim>
                                    <p:anim calcmode="lin" valueType="num">
                                      <p:cBhvr>
                                        <p:cTn id="27" dur="500" fill="hold"/>
                                        <p:tgtEl>
                                          <p:spTgt spid="10"/>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 calcmode="lin" valueType="num">
                                      <p:cBhvr>
                                        <p:cTn id="32" dur="500" fill="hold"/>
                                        <p:tgtEl>
                                          <p:spTgt spid="12"/>
                                        </p:tgtEl>
                                        <p:attrNameLst>
                                          <p:attrName>ppt_x</p:attrName>
                                        </p:attrNameLst>
                                      </p:cBhvr>
                                      <p:tavLst>
                                        <p:tav tm="0">
                                          <p:val>
                                            <p:fltVal val="0.5"/>
                                          </p:val>
                                        </p:tav>
                                        <p:tav tm="100000">
                                          <p:val>
                                            <p:strVal val="#ppt_x"/>
                                          </p:val>
                                        </p:tav>
                                      </p:tavLst>
                                    </p:anim>
                                    <p:anim calcmode="lin" valueType="num">
                                      <p:cBhvr>
                                        <p:cTn id="33" dur="500" fill="hold"/>
                                        <p:tgtEl>
                                          <p:spTgt spid="12"/>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30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 calcmode="lin" valueType="num">
                                      <p:cBhvr>
                                        <p:cTn id="38" dur="500" fill="hold"/>
                                        <p:tgtEl>
                                          <p:spTgt spid="2"/>
                                        </p:tgtEl>
                                        <p:attrNameLst>
                                          <p:attrName>ppt_x</p:attrName>
                                        </p:attrNameLst>
                                      </p:cBhvr>
                                      <p:tavLst>
                                        <p:tav tm="0">
                                          <p:val>
                                            <p:fltVal val="0.5"/>
                                          </p:val>
                                        </p:tav>
                                        <p:tav tm="100000">
                                          <p:val>
                                            <p:strVal val="#ppt_x"/>
                                          </p:val>
                                        </p:tav>
                                      </p:tavLst>
                                    </p:anim>
                                    <p:anim calcmode="lin" valueType="num">
                                      <p:cBhvr>
                                        <p:cTn id="39" dur="500" fill="hold"/>
                                        <p:tgtEl>
                                          <p:spTgt spid="2"/>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fltVal val="0.5"/>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P spid="10" grpId="0" animBg="1"/>
      <p:bldP spid="11" grpId="0" animBg="1"/>
      <p:bldP spid="12" grpId="0" animBg="1"/>
      <p:bldP spid="1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a:solidFill>
                  <a:srgbClr val="054487"/>
                </a:solidFill>
                <a:latin typeface="+mj-lt"/>
                <a:ea typeface="微软雅黑" pitchFamily="34" charset="-122"/>
              </a:rPr>
              <a:t> </a:t>
            </a:r>
          </a:p>
          <a:p>
            <a:endParaRPr lang="zh-CN" altLang="en-US" dirty="0">
              <a:solidFill>
                <a:srgbClr val="F46970"/>
              </a:solidFill>
              <a:latin typeface="+mj-lt"/>
              <a:ea typeface="微软雅黑" pitchFamily="34" charset="-122"/>
            </a:endParaRPr>
          </a:p>
        </p:txBody>
      </p:sp>
      <p:grpSp>
        <p:nvGrpSpPr>
          <p:cNvPr id="5" name="组合 4"/>
          <p:cNvGrpSpPr/>
          <p:nvPr/>
        </p:nvGrpSpPr>
        <p:grpSpPr>
          <a:xfrm rot="11762387">
            <a:off x="538249" y="1329371"/>
            <a:ext cx="1666387" cy="1666328"/>
            <a:chOff x="3779912" y="699542"/>
            <a:chExt cx="2088232" cy="2088232"/>
          </a:xfrm>
        </p:grpSpPr>
        <p:sp>
          <p:nvSpPr>
            <p:cNvPr id="6" name="同心圆 5"/>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7" name="空心弧 6"/>
            <p:cNvSpPr/>
            <p:nvPr/>
          </p:nvSpPr>
          <p:spPr>
            <a:xfrm>
              <a:off x="3779912" y="699542"/>
              <a:ext cx="2088232" cy="2088232"/>
            </a:xfrm>
            <a:prstGeom prst="blockArc">
              <a:avLst>
                <a:gd name="adj1" fmla="val 4655426"/>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grpSp>
      <p:grpSp>
        <p:nvGrpSpPr>
          <p:cNvPr id="8" name="组合 7"/>
          <p:cNvGrpSpPr/>
          <p:nvPr/>
        </p:nvGrpSpPr>
        <p:grpSpPr>
          <a:xfrm rot="11762387">
            <a:off x="2698489" y="1329371"/>
            <a:ext cx="1666387" cy="1666328"/>
            <a:chOff x="3779912" y="699542"/>
            <a:chExt cx="2088232" cy="2088232"/>
          </a:xfrm>
        </p:grpSpPr>
        <p:sp>
          <p:nvSpPr>
            <p:cNvPr id="9" name="同心圆 8"/>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0" name="空心弧 9"/>
            <p:cNvSpPr/>
            <p:nvPr/>
          </p:nvSpPr>
          <p:spPr>
            <a:xfrm rot="20637613">
              <a:off x="3779912" y="699542"/>
              <a:ext cx="2088232" cy="2088232"/>
            </a:xfrm>
            <a:prstGeom prst="blockArc">
              <a:avLst>
                <a:gd name="adj1" fmla="val 7356113"/>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grpSp>
      <p:grpSp>
        <p:nvGrpSpPr>
          <p:cNvPr id="11" name="组合 10"/>
          <p:cNvGrpSpPr/>
          <p:nvPr/>
        </p:nvGrpSpPr>
        <p:grpSpPr>
          <a:xfrm rot="11762387">
            <a:off x="4858729" y="1329371"/>
            <a:ext cx="1666387" cy="1666328"/>
            <a:chOff x="3779912" y="699542"/>
            <a:chExt cx="2088232" cy="2088232"/>
          </a:xfrm>
        </p:grpSpPr>
        <p:sp>
          <p:nvSpPr>
            <p:cNvPr id="12" name="同心圆 11"/>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3" name="空心弧 12"/>
            <p:cNvSpPr/>
            <p:nvPr/>
          </p:nvSpPr>
          <p:spPr>
            <a:xfrm rot="19917613">
              <a:off x="3779912" y="699542"/>
              <a:ext cx="2088232" cy="2088232"/>
            </a:xfrm>
            <a:prstGeom prst="blockArc">
              <a:avLst>
                <a:gd name="adj1" fmla="val 8682750"/>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grpSp>
      <p:grpSp>
        <p:nvGrpSpPr>
          <p:cNvPr id="14" name="组合 13"/>
          <p:cNvGrpSpPr/>
          <p:nvPr/>
        </p:nvGrpSpPr>
        <p:grpSpPr>
          <a:xfrm rot="11762387">
            <a:off x="7018969" y="1329371"/>
            <a:ext cx="1666387" cy="1666328"/>
            <a:chOff x="3779912" y="699542"/>
            <a:chExt cx="2088232" cy="2088232"/>
          </a:xfrm>
        </p:grpSpPr>
        <p:sp>
          <p:nvSpPr>
            <p:cNvPr id="15" name="同心圆 14"/>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6" name="空心弧 15"/>
            <p:cNvSpPr/>
            <p:nvPr/>
          </p:nvSpPr>
          <p:spPr>
            <a:xfrm rot="20397613">
              <a:off x="3779912" y="699542"/>
              <a:ext cx="2088232" cy="2088232"/>
            </a:xfrm>
            <a:prstGeom prst="blockArc">
              <a:avLst>
                <a:gd name="adj1" fmla="val 10875196"/>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grpSp>
      <p:sp>
        <p:nvSpPr>
          <p:cNvPr id="17" name="TextBox 16"/>
          <p:cNvSpPr txBox="1"/>
          <p:nvPr/>
        </p:nvSpPr>
        <p:spPr>
          <a:xfrm>
            <a:off x="883775"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mj-lt"/>
                <a:ea typeface="Arial Unicode MS" pitchFamily="34" charset="-122"/>
                <a:cs typeface="Arial Unicode MS" pitchFamily="34" charset="-122"/>
              </a:rPr>
              <a:t>80%</a:t>
            </a:r>
            <a:endParaRPr lang="zh-CN" altLang="en-US" sz="2100" b="1" dirty="0">
              <a:solidFill>
                <a:prstClr val="black"/>
              </a:solidFill>
              <a:latin typeface="+mj-lt"/>
              <a:ea typeface="Arial Unicode MS" pitchFamily="34" charset="-122"/>
              <a:cs typeface="Arial Unicode MS" pitchFamily="34" charset="-122"/>
            </a:endParaRPr>
          </a:p>
        </p:txBody>
      </p:sp>
      <p:sp>
        <p:nvSpPr>
          <p:cNvPr id="18" name="TextBox 17"/>
          <p:cNvSpPr txBox="1"/>
          <p:nvPr/>
        </p:nvSpPr>
        <p:spPr>
          <a:xfrm>
            <a:off x="3027065"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mj-lt"/>
                <a:ea typeface="Arial Unicode MS" pitchFamily="34" charset="-122"/>
                <a:cs typeface="Arial Unicode MS" pitchFamily="34" charset="-122"/>
              </a:rPr>
              <a:t>70%</a:t>
            </a:r>
            <a:endParaRPr lang="zh-CN" altLang="en-US" sz="2100" b="1" dirty="0">
              <a:solidFill>
                <a:prstClr val="black"/>
              </a:solidFill>
              <a:latin typeface="+mj-lt"/>
              <a:ea typeface="Arial Unicode MS" pitchFamily="34" charset="-122"/>
              <a:cs typeface="Arial Unicode MS" pitchFamily="34" charset="-122"/>
            </a:endParaRPr>
          </a:p>
        </p:txBody>
      </p:sp>
      <p:sp>
        <p:nvSpPr>
          <p:cNvPr id="19" name="TextBox 18"/>
          <p:cNvSpPr txBox="1"/>
          <p:nvPr/>
        </p:nvSpPr>
        <p:spPr>
          <a:xfrm>
            <a:off x="5187306"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mj-lt"/>
                <a:ea typeface="Arial Unicode MS" pitchFamily="34" charset="-122"/>
                <a:cs typeface="Arial Unicode MS" pitchFamily="34" charset="-122"/>
              </a:rPr>
              <a:t>65%</a:t>
            </a:r>
            <a:endParaRPr lang="zh-CN" altLang="en-US" sz="2100" b="1" dirty="0">
              <a:solidFill>
                <a:prstClr val="black"/>
              </a:solidFill>
              <a:latin typeface="+mj-lt"/>
              <a:ea typeface="Arial Unicode MS" pitchFamily="34" charset="-122"/>
              <a:cs typeface="Arial Unicode MS" pitchFamily="34" charset="-122"/>
            </a:endParaRPr>
          </a:p>
        </p:txBody>
      </p:sp>
      <p:sp>
        <p:nvSpPr>
          <p:cNvPr id="20" name="TextBox 19"/>
          <p:cNvSpPr txBox="1"/>
          <p:nvPr/>
        </p:nvSpPr>
        <p:spPr>
          <a:xfrm>
            <a:off x="7342759"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mj-lt"/>
                <a:ea typeface="Arial Unicode MS" pitchFamily="34" charset="-122"/>
                <a:cs typeface="Arial Unicode MS" pitchFamily="34" charset="-122"/>
              </a:rPr>
              <a:t>55%</a:t>
            </a:r>
            <a:endParaRPr lang="zh-CN" altLang="en-US" sz="2100" b="1" dirty="0">
              <a:solidFill>
                <a:prstClr val="black"/>
              </a:solidFill>
              <a:latin typeface="+mj-lt"/>
              <a:ea typeface="Arial Unicode MS" pitchFamily="34" charset="-122"/>
              <a:cs typeface="Arial Unicode MS" pitchFamily="34" charset="-122"/>
            </a:endParaRPr>
          </a:p>
        </p:txBody>
      </p:sp>
      <p:sp>
        <p:nvSpPr>
          <p:cNvPr id="21" name="文本框 7"/>
          <p:cNvSpPr txBox="1">
            <a:spLocks noChangeArrowheads="1"/>
          </p:cNvSpPr>
          <p:nvPr/>
        </p:nvSpPr>
        <p:spPr bwMode="auto">
          <a:xfrm>
            <a:off x="411889"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err="1">
                <a:solidFill>
                  <a:prstClr val="black"/>
                </a:solidFill>
                <a:latin typeface="+mj-lt"/>
              </a:rPr>
              <a:t>Goal</a:t>
            </a:r>
            <a:endParaRPr lang="tr-TR" altLang="zh-CN" sz="1500" b="1" dirty="0">
              <a:solidFill>
                <a:prstClr val="black"/>
              </a:solidFill>
              <a:latin typeface="+mj-lt"/>
            </a:endParaRPr>
          </a:p>
          <a:p>
            <a:pPr algn="ctr"/>
            <a:r>
              <a:rPr lang="en-US" altLang="zh-CN" sz="1300" dirty="0">
                <a:solidFill>
                  <a:prstClr val="black"/>
                </a:solidFill>
                <a:latin typeface="+mj-lt"/>
              </a:rPr>
              <a:t>Moving from creative ideas to solid strategy and execution</a:t>
            </a:r>
            <a:endParaRPr lang="zh-CN" altLang="en-US" sz="1300" dirty="0">
              <a:solidFill>
                <a:prstClr val="black"/>
              </a:solidFill>
              <a:latin typeface="+mj-lt"/>
            </a:endParaRPr>
          </a:p>
        </p:txBody>
      </p:sp>
      <p:sp>
        <p:nvSpPr>
          <p:cNvPr id="22" name="文本框 7"/>
          <p:cNvSpPr txBox="1">
            <a:spLocks noChangeArrowheads="1"/>
          </p:cNvSpPr>
          <p:nvPr/>
        </p:nvSpPr>
        <p:spPr bwMode="auto">
          <a:xfrm>
            <a:off x="2564886"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err="1">
                <a:solidFill>
                  <a:prstClr val="black"/>
                </a:solidFill>
                <a:latin typeface="+mj-lt"/>
              </a:rPr>
              <a:t>Fund</a:t>
            </a:r>
            <a:endParaRPr lang="tr-TR" altLang="zh-CN" sz="1500" b="1" dirty="0">
              <a:solidFill>
                <a:prstClr val="black"/>
              </a:solidFill>
              <a:latin typeface="+mj-lt"/>
            </a:endParaRPr>
          </a:p>
          <a:p>
            <a:pPr algn="ctr"/>
            <a:r>
              <a:rPr lang="en-US" altLang="zh-CN" sz="1300" dirty="0">
                <a:solidFill>
                  <a:prstClr val="black"/>
                </a:solidFill>
                <a:latin typeface="+mj-lt"/>
              </a:rPr>
              <a:t>We press play on your digital story. Using conceptual, digital design</a:t>
            </a:r>
            <a:endParaRPr lang="zh-CN" altLang="en-US" sz="1300" dirty="0">
              <a:solidFill>
                <a:prstClr val="black"/>
              </a:solidFill>
              <a:latin typeface="+mj-lt"/>
            </a:endParaRPr>
          </a:p>
        </p:txBody>
      </p:sp>
      <p:sp>
        <p:nvSpPr>
          <p:cNvPr id="23" name="文本框 7"/>
          <p:cNvSpPr txBox="1">
            <a:spLocks noChangeArrowheads="1"/>
          </p:cNvSpPr>
          <p:nvPr/>
        </p:nvSpPr>
        <p:spPr bwMode="auto">
          <a:xfrm>
            <a:off x="4717880"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err="1">
                <a:solidFill>
                  <a:prstClr val="black"/>
                </a:solidFill>
                <a:latin typeface="+mj-lt"/>
              </a:rPr>
              <a:t>Fix</a:t>
            </a:r>
            <a:endParaRPr lang="tr-TR" altLang="zh-CN" sz="1500" b="1" dirty="0">
              <a:solidFill>
                <a:prstClr val="black"/>
              </a:solidFill>
              <a:latin typeface="+mj-lt"/>
            </a:endParaRPr>
          </a:p>
          <a:p>
            <a:pPr algn="ctr"/>
            <a:r>
              <a:rPr lang="en-US" altLang="zh-CN" sz="1300" dirty="0">
                <a:solidFill>
                  <a:prstClr val="black"/>
                </a:solidFill>
                <a:latin typeface="+mj-lt"/>
              </a:rPr>
              <a:t>Moving from creative ideas to solid strategy and execution</a:t>
            </a:r>
            <a:endParaRPr lang="zh-CN" altLang="en-US" sz="1300" dirty="0">
              <a:solidFill>
                <a:prstClr val="black"/>
              </a:solidFill>
              <a:latin typeface="+mj-lt"/>
            </a:endParaRPr>
          </a:p>
        </p:txBody>
      </p:sp>
      <p:sp>
        <p:nvSpPr>
          <p:cNvPr id="24" name="文本框 7"/>
          <p:cNvSpPr txBox="1">
            <a:spLocks noChangeArrowheads="1"/>
          </p:cNvSpPr>
          <p:nvPr/>
        </p:nvSpPr>
        <p:spPr bwMode="auto">
          <a:xfrm>
            <a:off x="6870875"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a:solidFill>
                  <a:prstClr val="black"/>
                </a:solidFill>
                <a:latin typeface="+mj-lt"/>
              </a:rPr>
              <a:t>Feedback</a:t>
            </a:r>
          </a:p>
          <a:p>
            <a:pPr algn="ctr"/>
            <a:r>
              <a:rPr lang="en-US" altLang="zh-CN" sz="1300" dirty="0">
                <a:solidFill>
                  <a:prstClr val="black"/>
                </a:solidFill>
                <a:latin typeface="+mj-lt"/>
              </a:rPr>
              <a:t>We press play on your digital story. Using conceptual, digital design</a:t>
            </a:r>
            <a:endParaRPr lang="zh-CN" altLang="en-US" sz="1300" dirty="0">
              <a:solidFill>
                <a:prstClr val="black"/>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9728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450"/>
                                        <p:tgtEl>
                                          <p:spTgt spid="17"/>
                                        </p:tgtEl>
                                      </p:cBhvr>
                                    </p:animEffect>
                                    <p:anim calcmode="lin" valueType="num">
                                      <p:cBhvr>
                                        <p:cTn id="12" dur="450" fill="hold"/>
                                        <p:tgtEl>
                                          <p:spTgt spid="17"/>
                                        </p:tgtEl>
                                        <p:attrNameLst>
                                          <p:attrName>ppt_w</p:attrName>
                                        </p:attrNameLst>
                                      </p:cBhvr>
                                      <p:tavLst>
                                        <p:tav tm="0" fmla="#ppt_w*sin(2.5*pi*$)">
                                          <p:val>
                                            <p:fltVal val="0"/>
                                          </p:val>
                                        </p:tav>
                                        <p:tav tm="100000">
                                          <p:val>
                                            <p:fltVal val="1"/>
                                          </p:val>
                                        </p:tav>
                                      </p:tavLst>
                                    </p:anim>
                                    <p:anim calcmode="lin" valueType="num">
                                      <p:cBhvr>
                                        <p:cTn id="13" dur="450" fill="hold"/>
                                        <p:tgtEl>
                                          <p:spTgt spid="17"/>
                                        </p:tgtEl>
                                        <p:attrNameLst>
                                          <p:attrName>ppt_h</p:attrName>
                                        </p:attrNameLst>
                                      </p:cBhvr>
                                      <p:tavLst>
                                        <p:tav tm="0">
                                          <p:val>
                                            <p:strVal val="#ppt_h"/>
                                          </p:val>
                                        </p:tav>
                                        <p:tav tm="100000">
                                          <p:val>
                                            <p:strVal val="#ppt_h"/>
                                          </p:val>
                                        </p:tav>
                                      </p:tavLst>
                                    </p:anim>
                                  </p:childTnLst>
                                </p:cTn>
                              </p:par>
                            </p:childTnLst>
                          </p:cTn>
                        </p:par>
                        <p:par>
                          <p:cTn id="14" fill="hold">
                            <p:stCondLst>
                              <p:cond delay="145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950"/>
                            </p:stCondLst>
                            <p:childTnLst>
                              <p:par>
                                <p:cTn id="19" presetID="21"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1000"/>
                                        <p:tgtEl>
                                          <p:spTgt spid="8"/>
                                        </p:tgtEl>
                                      </p:cBhvr>
                                    </p:animEffect>
                                  </p:childTnLst>
                                </p:cTn>
                              </p:par>
                            </p:childTnLst>
                          </p:cTn>
                        </p:par>
                        <p:par>
                          <p:cTn id="22" fill="hold">
                            <p:stCondLst>
                              <p:cond delay="2950"/>
                            </p:stCondLst>
                            <p:childTnLst>
                              <p:par>
                                <p:cTn id="23" presetID="45"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450"/>
                                        <p:tgtEl>
                                          <p:spTgt spid="18"/>
                                        </p:tgtEl>
                                      </p:cBhvr>
                                    </p:animEffect>
                                    <p:anim calcmode="lin" valueType="num">
                                      <p:cBhvr>
                                        <p:cTn id="26" dur="450" fill="hold"/>
                                        <p:tgtEl>
                                          <p:spTgt spid="18"/>
                                        </p:tgtEl>
                                        <p:attrNameLst>
                                          <p:attrName>ppt_w</p:attrName>
                                        </p:attrNameLst>
                                      </p:cBhvr>
                                      <p:tavLst>
                                        <p:tav tm="0" fmla="#ppt_w*sin(2.5*pi*$)">
                                          <p:val>
                                            <p:fltVal val="0"/>
                                          </p:val>
                                        </p:tav>
                                        <p:tav tm="100000">
                                          <p:val>
                                            <p:fltVal val="1"/>
                                          </p:val>
                                        </p:tav>
                                      </p:tavLst>
                                    </p:anim>
                                    <p:anim calcmode="lin" valueType="num">
                                      <p:cBhvr>
                                        <p:cTn id="27" dur="450" fill="hold"/>
                                        <p:tgtEl>
                                          <p:spTgt spid="18"/>
                                        </p:tgtEl>
                                        <p:attrNameLst>
                                          <p:attrName>ppt_h</p:attrName>
                                        </p:attrNameLst>
                                      </p:cBhvr>
                                      <p:tavLst>
                                        <p:tav tm="0">
                                          <p:val>
                                            <p:strVal val="#ppt_h"/>
                                          </p:val>
                                        </p:tav>
                                        <p:tav tm="100000">
                                          <p:val>
                                            <p:strVal val="#ppt_h"/>
                                          </p:val>
                                        </p:tav>
                                      </p:tavLst>
                                    </p:anim>
                                  </p:childTnLst>
                                </p:cTn>
                              </p:par>
                            </p:childTnLst>
                          </p:cTn>
                        </p:par>
                        <p:par>
                          <p:cTn id="28" fill="hold">
                            <p:stCondLst>
                              <p:cond delay="340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900"/>
                            </p:stCondLst>
                            <p:childTnLst>
                              <p:par>
                                <p:cTn id="33" presetID="21"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1000"/>
                                        <p:tgtEl>
                                          <p:spTgt spid="11"/>
                                        </p:tgtEl>
                                      </p:cBhvr>
                                    </p:animEffect>
                                  </p:childTnLst>
                                </p:cTn>
                              </p:par>
                            </p:childTnLst>
                          </p:cTn>
                        </p:par>
                        <p:par>
                          <p:cTn id="36" fill="hold">
                            <p:stCondLst>
                              <p:cond delay="4900"/>
                            </p:stCondLst>
                            <p:childTnLst>
                              <p:par>
                                <p:cTn id="37" presetID="45"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450"/>
                                        <p:tgtEl>
                                          <p:spTgt spid="19"/>
                                        </p:tgtEl>
                                      </p:cBhvr>
                                    </p:animEffect>
                                    <p:anim calcmode="lin" valueType="num">
                                      <p:cBhvr>
                                        <p:cTn id="40" dur="450" fill="hold"/>
                                        <p:tgtEl>
                                          <p:spTgt spid="19"/>
                                        </p:tgtEl>
                                        <p:attrNameLst>
                                          <p:attrName>ppt_w</p:attrName>
                                        </p:attrNameLst>
                                      </p:cBhvr>
                                      <p:tavLst>
                                        <p:tav tm="0" fmla="#ppt_w*sin(2.5*pi*$)">
                                          <p:val>
                                            <p:fltVal val="0"/>
                                          </p:val>
                                        </p:tav>
                                        <p:tav tm="100000">
                                          <p:val>
                                            <p:fltVal val="1"/>
                                          </p:val>
                                        </p:tav>
                                      </p:tavLst>
                                    </p:anim>
                                    <p:anim calcmode="lin" valueType="num">
                                      <p:cBhvr>
                                        <p:cTn id="41" dur="450" fill="hold"/>
                                        <p:tgtEl>
                                          <p:spTgt spid="19"/>
                                        </p:tgtEl>
                                        <p:attrNameLst>
                                          <p:attrName>ppt_h</p:attrName>
                                        </p:attrNameLst>
                                      </p:cBhvr>
                                      <p:tavLst>
                                        <p:tav tm="0">
                                          <p:val>
                                            <p:strVal val="#ppt_h"/>
                                          </p:val>
                                        </p:tav>
                                        <p:tav tm="100000">
                                          <p:val>
                                            <p:strVal val="#ppt_h"/>
                                          </p:val>
                                        </p:tav>
                                      </p:tavLst>
                                    </p:anim>
                                  </p:childTnLst>
                                </p:cTn>
                              </p:par>
                            </p:childTnLst>
                          </p:cTn>
                        </p:par>
                        <p:par>
                          <p:cTn id="42" fill="hold">
                            <p:stCondLst>
                              <p:cond delay="5350"/>
                            </p:stCondLst>
                            <p:childTnLst>
                              <p:par>
                                <p:cTn id="43" presetID="22"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500"/>
                                        <p:tgtEl>
                                          <p:spTgt spid="23"/>
                                        </p:tgtEl>
                                      </p:cBhvr>
                                    </p:animEffect>
                                  </p:childTnLst>
                                </p:cTn>
                              </p:par>
                            </p:childTnLst>
                          </p:cTn>
                        </p:par>
                        <p:par>
                          <p:cTn id="46" fill="hold">
                            <p:stCondLst>
                              <p:cond delay="5850"/>
                            </p:stCondLst>
                            <p:childTnLst>
                              <p:par>
                                <p:cTn id="47" presetID="21"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heel(1)">
                                      <p:cBhvr>
                                        <p:cTn id="49" dur="1000"/>
                                        <p:tgtEl>
                                          <p:spTgt spid="14"/>
                                        </p:tgtEl>
                                      </p:cBhvr>
                                    </p:animEffect>
                                  </p:childTnLst>
                                </p:cTn>
                              </p:par>
                            </p:childTnLst>
                          </p:cTn>
                        </p:par>
                        <p:par>
                          <p:cTn id="50" fill="hold">
                            <p:stCondLst>
                              <p:cond delay="6850"/>
                            </p:stCondLst>
                            <p:childTnLst>
                              <p:par>
                                <p:cTn id="51" presetID="45"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450"/>
                                        <p:tgtEl>
                                          <p:spTgt spid="20"/>
                                        </p:tgtEl>
                                      </p:cBhvr>
                                    </p:animEffect>
                                    <p:anim calcmode="lin" valueType="num">
                                      <p:cBhvr>
                                        <p:cTn id="54" dur="450" fill="hold"/>
                                        <p:tgtEl>
                                          <p:spTgt spid="20"/>
                                        </p:tgtEl>
                                        <p:attrNameLst>
                                          <p:attrName>ppt_w</p:attrName>
                                        </p:attrNameLst>
                                      </p:cBhvr>
                                      <p:tavLst>
                                        <p:tav tm="0" fmla="#ppt_w*sin(2.5*pi*$)">
                                          <p:val>
                                            <p:fltVal val="0"/>
                                          </p:val>
                                        </p:tav>
                                        <p:tav tm="100000">
                                          <p:val>
                                            <p:fltVal val="1"/>
                                          </p:val>
                                        </p:tav>
                                      </p:tavLst>
                                    </p:anim>
                                    <p:anim calcmode="lin" valueType="num">
                                      <p:cBhvr>
                                        <p:cTn id="55" dur="450" fill="hold"/>
                                        <p:tgtEl>
                                          <p:spTgt spid="20"/>
                                        </p:tgtEl>
                                        <p:attrNameLst>
                                          <p:attrName>ppt_h</p:attrName>
                                        </p:attrNameLst>
                                      </p:cBhvr>
                                      <p:tavLst>
                                        <p:tav tm="0">
                                          <p:val>
                                            <p:strVal val="#ppt_h"/>
                                          </p:val>
                                        </p:tav>
                                        <p:tav tm="100000">
                                          <p:val>
                                            <p:strVal val="#ppt_h"/>
                                          </p:val>
                                        </p:tav>
                                      </p:tavLst>
                                    </p:anim>
                                  </p:childTnLst>
                                </p:cTn>
                              </p:par>
                            </p:childTnLst>
                          </p:cTn>
                        </p:par>
                        <p:par>
                          <p:cTn id="56" fill="hold">
                            <p:stCondLst>
                              <p:cond delay="7300"/>
                            </p:stCondLst>
                            <p:childTnLst>
                              <p:par>
                                <p:cTn id="57" presetID="22" presetClass="entr" presetSubtype="1"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up)">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rot="16200000">
            <a:off x="3473451" y="497443"/>
            <a:ext cx="2089150" cy="3763962"/>
            <a:chOff x="3197226" y="1085851"/>
            <a:chExt cx="2089150" cy="3763962"/>
          </a:xfrm>
          <a:solidFill>
            <a:srgbClr val="003466"/>
          </a:solidFill>
        </p:grpSpPr>
        <p:sp>
          <p:nvSpPr>
            <p:cNvPr id="37" name="Freeform 7"/>
            <p:cNvSpPr>
              <a:spLocks/>
            </p:cNvSpPr>
            <p:nvPr/>
          </p:nvSpPr>
          <p:spPr bwMode="auto">
            <a:xfrm>
              <a:off x="4276726" y="4271963"/>
              <a:ext cx="808038" cy="577850"/>
            </a:xfrm>
            <a:custGeom>
              <a:avLst/>
              <a:gdLst>
                <a:gd name="T0" fmla="*/ 215 w 215"/>
                <a:gd name="T1" fmla="*/ 29 h 154"/>
                <a:gd name="T2" fmla="*/ 0 w 215"/>
                <a:gd name="T3" fmla="*/ 154 h 154"/>
                <a:gd name="T4" fmla="*/ 0 w 215"/>
                <a:gd name="T5" fmla="*/ 95 h 154"/>
                <a:gd name="T6" fmla="*/ 165 w 215"/>
                <a:gd name="T7" fmla="*/ 0 h 154"/>
                <a:gd name="T8" fmla="*/ 215 w 215"/>
                <a:gd name="T9" fmla="*/ 29 h 154"/>
              </a:gdLst>
              <a:ahLst/>
              <a:cxnLst>
                <a:cxn ang="0">
                  <a:pos x="T0" y="T1"/>
                </a:cxn>
                <a:cxn ang="0">
                  <a:pos x="T2" y="T3"/>
                </a:cxn>
                <a:cxn ang="0">
                  <a:pos x="T4" y="T5"/>
                </a:cxn>
                <a:cxn ang="0">
                  <a:pos x="T6" y="T7"/>
                </a:cxn>
                <a:cxn ang="0">
                  <a:pos x="T8" y="T9"/>
                </a:cxn>
              </a:cxnLst>
              <a:rect l="0" t="0" r="r" b="b"/>
              <a:pathLst>
                <a:path w="215" h="154">
                  <a:moveTo>
                    <a:pt x="215" y="29"/>
                  </a:moveTo>
                  <a:cubicBezTo>
                    <a:pt x="170" y="102"/>
                    <a:pt x="91" y="150"/>
                    <a:pt x="0" y="154"/>
                  </a:cubicBezTo>
                  <a:cubicBezTo>
                    <a:pt x="0" y="95"/>
                    <a:pt x="0" y="95"/>
                    <a:pt x="0" y="95"/>
                  </a:cubicBezTo>
                  <a:cubicBezTo>
                    <a:pt x="69" y="92"/>
                    <a:pt x="130" y="55"/>
                    <a:pt x="165" y="0"/>
                  </a:cubicBezTo>
                  <a:lnTo>
                    <a:pt x="2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38" name="Freeform 8"/>
            <p:cNvSpPr>
              <a:spLocks/>
            </p:cNvSpPr>
            <p:nvPr/>
          </p:nvSpPr>
          <p:spPr bwMode="auto">
            <a:xfrm>
              <a:off x="3392488" y="4275138"/>
              <a:ext cx="808038" cy="574675"/>
            </a:xfrm>
            <a:custGeom>
              <a:avLst/>
              <a:gdLst>
                <a:gd name="T0" fmla="*/ 215 w 215"/>
                <a:gd name="T1" fmla="*/ 153 h 153"/>
                <a:gd name="T2" fmla="*/ 0 w 215"/>
                <a:gd name="T3" fmla="*/ 29 h 153"/>
                <a:gd name="T4" fmla="*/ 51 w 215"/>
                <a:gd name="T5" fmla="*/ 0 h 153"/>
                <a:gd name="T6" fmla="*/ 215 w 215"/>
                <a:gd name="T7" fmla="*/ 95 h 153"/>
                <a:gd name="T8" fmla="*/ 215 w 215"/>
                <a:gd name="T9" fmla="*/ 153 h 153"/>
              </a:gdLst>
              <a:ahLst/>
              <a:cxnLst>
                <a:cxn ang="0">
                  <a:pos x="T0" y="T1"/>
                </a:cxn>
                <a:cxn ang="0">
                  <a:pos x="T2" y="T3"/>
                </a:cxn>
                <a:cxn ang="0">
                  <a:pos x="T4" y="T5"/>
                </a:cxn>
                <a:cxn ang="0">
                  <a:pos x="T6" y="T7"/>
                </a:cxn>
                <a:cxn ang="0">
                  <a:pos x="T8" y="T9"/>
                </a:cxn>
              </a:cxnLst>
              <a:rect l="0" t="0" r="r" b="b"/>
              <a:pathLst>
                <a:path w="215" h="153">
                  <a:moveTo>
                    <a:pt x="215" y="153"/>
                  </a:moveTo>
                  <a:cubicBezTo>
                    <a:pt x="125" y="150"/>
                    <a:pt x="46" y="101"/>
                    <a:pt x="0" y="29"/>
                  </a:cubicBezTo>
                  <a:cubicBezTo>
                    <a:pt x="51" y="0"/>
                    <a:pt x="51" y="0"/>
                    <a:pt x="51" y="0"/>
                  </a:cubicBezTo>
                  <a:cubicBezTo>
                    <a:pt x="86" y="55"/>
                    <a:pt x="146" y="92"/>
                    <a:pt x="215" y="95"/>
                  </a:cubicBezTo>
                  <a:lnTo>
                    <a:pt x="215"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39" name="Freeform 9"/>
            <p:cNvSpPr>
              <a:spLocks/>
            </p:cNvSpPr>
            <p:nvPr/>
          </p:nvSpPr>
          <p:spPr bwMode="auto">
            <a:xfrm>
              <a:off x="4933951" y="3382963"/>
              <a:ext cx="304800" cy="933450"/>
            </a:xfrm>
            <a:custGeom>
              <a:avLst/>
              <a:gdLst>
                <a:gd name="T0" fmla="*/ 50 w 81"/>
                <a:gd name="T1" fmla="*/ 0 h 248"/>
                <a:gd name="T2" fmla="*/ 81 w 81"/>
                <a:gd name="T3" fmla="*/ 124 h 248"/>
                <a:gd name="T4" fmla="*/ 50 w 81"/>
                <a:gd name="T5" fmla="*/ 248 h 248"/>
                <a:gd name="T6" fmla="*/ 0 w 81"/>
                <a:gd name="T7" fmla="*/ 219 h 248"/>
                <a:gd name="T8" fmla="*/ 23 w 81"/>
                <a:gd name="T9" fmla="*/ 124 h 248"/>
                <a:gd name="T10" fmla="*/ 0 w 81"/>
                <a:gd name="T11" fmla="*/ 29 h 248"/>
                <a:gd name="T12" fmla="*/ 50 w 81"/>
                <a:gd name="T13" fmla="*/ 0 h 248"/>
              </a:gdLst>
              <a:ahLst/>
              <a:cxnLst>
                <a:cxn ang="0">
                  <a:pos x="T0" y="T1"/>
                </a:cxn>
                <a:cxn ang="0">
                  <a:pos x="T2" y="T3"/>
                </a:cxn>
                <a:cxn ang="0">
                  <a:pos x="T4" y="T5"/>
                </a:cxn>
                <a:cxn ang="0">
                  <a:pos x="T6" y="T7"/>
                </a:cxn>
                <a:cxn ang="0">
                  <a:pos x="T8" y="T9"/>
                </a:cxn>
                <a:cxn ang="0">
                  <a:pos x="T10" y="T11"/>
                </a:cxn>
                <a:cxn ang="0">
                  <a:pos x="T12" y="T13"/>
                </a:cxn>
              </a:cxnLst>
              <a:rect l="0" t="0" r="r" b="b"/>
              <a:pathLst>
                <a:path w="81" h="248">
                  <a:moveTo>
                    <a:pt x="50" y="0"/>
                  </a:moveTo>
                  <a:cubicBezTo>
                    <a:pt x="70" y="37"/>
                    <a:pt x="81" y="79"/>
                    <a:pt x="81" y="124"/>
                  </a:cubicBezTo>
                  <a:cubicBezTo>
                    <a:pt x="81" y="169"/>
                    <a:pt x="70" y="211"/>
                    <a:pt x="50" y="248"/>
                  </a:cubicBezTo>
                  <a:cubicBezTo>
                    <a:pt x="0" y="219"/>
                    <a:pt x="0" y="219"/>
                    <a:pt x="0" y="219"/>
                  </a:cubicBezTo>
                  <a:cubicBezTo>
                    <a:pt x="15" y="191"/>
                    <a:pt x="23" y="158"/>
                    <a:pt x="23" y="124"/>
                  </a:cubicBezTo>
                  <a:cubicBezTo>
                    <a:pt x="23" y="90"/>
                    <a:pt x="15" y="57"/>
                    <a:pt x="0" y="29"/>
                  </a:cubicBez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0" name="Freeform 10"/>
            <p:cNvSpPr>
              <a:spLocks/>
            </p:cNvSpPr>
            <p:nvPr/>
          </p:nvSpPr>
          <p:spPr bwMode="auto">
            <a:xfrm>
              <a:off x="4791076" y="3300413"/>
              <a:ext cx="495300" cy="500063"/>
            </a:xfrm>
            <a:custGeom>
              <a:avLst/>
              <a:gdLst>
                <a:gd name="T0" fmla="*/ 120 w 132"/>
                <a:gd name="T1" fmla="*/ 0 h 133"/>
                <a:gd name="T2" fmla="*/ 0 w 132"/>
                <a:gd name="T3" fmla="*/ 0 h 133"/>
                <a:gd name="T4" fmla="*/ 0 w 132"/>
                <a:gd name="T5" fmla="*/ 50 h 133"/>
                <a:gd name="T6" fmla="*/ 0 w 132"/>
                <a:gd name="T7" fmla="*/ 50 h 133"/>
                <a:gd name="T8" fmla="*/ 0 w 132"/>
                <a:gd name="T9" fmla="*/ 120 h 133"/>
                <a:gd name="T10" fmla="*/ 12 w 132"/>
                <a:gd name="T11" fmla="*/ 133 h 133"/>
                <a:gd name="T12" fmla="*/ 37 w 132"/>
                <a:gd name="T13" fmla="*/ 133 h 133"/>
                <a:gd name="T14" fmla="*/ 50 w 132"/>
                <a:gd name="T15" fmla="*/ 120 h 133"/>
                <a:gd name="T16" fmla="*/ 50 w 132"/>
                <a:gd name="T17" fmla="*/ 50 h 133"/>
                <a:gd name="T18" fmla="*/ 120 w 132"/>
                <a:gd name="T19" fmla="*/ 50 h 133"/>
                <a:gd name="T20" fmla="*/ 132 w 132"/>
                <a:gd name="T21" fmla="*/ 37 h 133"/>
                <a:gd name="T22" fmla="*/ 132 w 132"/>
                <a:gd name="T23" fmla="*/ 13 h 133"/>
                <a:gd name="T24" fmla="*/ 120 w 132"/>
                <a:gd name="T2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3">
                  <a:moveTo>
                    <a:pt x="120" y="0"/>
                  </a:moveTo>
                  <a:cubicBezTo>
                    <a:pt x="0" y="0"/>
                    <a:pt x="0" y="0"/>
                    <a:pt x="0" y="0"/>
                  </a:cubicBezTo>
                  <a:cubicBezTo>
                    <a:pt x="0" y="50"/>
                    <a:pt x="0" y="50"/>
                    <a:pt x="0" y="50"/>
                  </a:cubicBezTo>
                  <a:cubicBezTo>
                    <a:pt x="0" y="50"/>
                    <a:pt x="0" y="50"/>
                    <a:pt x="0" y="50"/>
                  </a:cubicBezTo>
                  <a:cubicBezTo>
                    <a:pt x="0" y="120"/>
                    <a:pt x="0" y="120"/>
                    <a:pt x="0" y="120"/>
                  </a:cubicBezTo>
                  <a:cubicBezTo>
                    <a:pt x="0" y="127"/>
                    <a:pt x="5" y="133"/>
                    <a:pt x="12" y="133"/>
                  </a:cubicBezTo>
                  <a:cubicBezTo>
                    <a:pt x="37" y="133"/>
                    <a:pt x="37" y="133"/>
                    <a:pt x="37" y="133"/>
                  </a:cubicBezTo>
                  <a:cubicBezTo>
                    <a:pt x="44" y="133"/>
                    <a:pt x="50" y="127"/>
                    <a:pt x="50" y="120"/>
                  </a:cubicBezTo>
                  <a:cubicBezTo>
                    <a:pt x="50" y="50"/>
                    <a:pt x="50" y="50"/>
                    <a:pt x="50" y="50"/>
                  </a:cubicBezTo>
                  <a:cubicBezTo>
                    <a:pt x="120" y="50"/>
                    <a:pt x="120" y="50"/>
                    <a:pt x="120" y="50"/>
                  </a:cubicBezTo>
                  <a:cubicBezTo>
                    <a:pt x="127" y="50"/>
                    <a:pt x="132" y="44"/>
                    <a:pt x="132" y="37"/>
                  </a:cubicBezTo>
                  <a:cubicBezTo>
                    <a:pt x="132" y="13"/>
                    <a:pt x="132" y="13"/>
                    <a:pt x="132" y="13"/>
                  </a:cubicBezTo>
                  <a:cubicBezTo>
                    <a:pt x="132" y="6"/>
                    <a:pt x="127" y="0"/>
                    <a:pt x="1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1" name="Freeform 11"/>
            <p:cNvSpPr>
              <a:spLocks/>
            </p:cNvSpPr>
            <p:nvPr/>
          </p:nvSpPr>
          <p:spPr bwMode="auto">
            <a:xfrm>
              <a:off x="3243263" y="3382963"/>
              <a:ext cx="303213" cy="933450"/>
            </a:xfrm>
            <a:custGeom>
              <a:avLst/>
              <a:gdLst>
                <a:gd name="T0" fmla="*/ 30 w 81"/>
                <a:gd name="T1" fmla="*/ 248 h 248"/>
                <a:gd name="T2" fmla="*/ 0 w 81"/>
                <a:gd name="T3" fmla="*/ 124 h 248"/>
                <a:gd name="T4" fmla="*/ 30 w 81"/>
                <a:gd name="T5" fmla="*/ 0 h 248"/>
                <a:gd name="T6" fmla="*/ 81 w 81"/>
                <a:gd name="T7" fmla="*/ 29 h 248"/>
                <a:gd name="T8" fmla="*/ 58 w 81"/>
                <a:gd name="T9" fmla="*/ 124 h 248"/>
                <a:gd name="T10" fmla="*/ 81 w 81"/>
                <a:gd name="T11" fmla="*/ 219 h 248"/>
                <a:gd name="T12" fmla="*/ 30 w 81"/>
                <a:gd name="T13" fmla="*/ 248 h 248"/>
              </a:gdLst>
              <a:ahLst/>
              <a:cxnLst>
                <a:cxn ang="0">
                  <a:pos x="T0" y="T1"/>
                </a:cxn>
                <a:cxn ang="0">
                  <a:pos x="T2" y="T3"/>
                </a:cxn>
                <a:cxn ang="0">
                  <a:pos x="T4" y="T5"/>
                </a:cxn>
                <a:cxn ang="0">
                  <a:pos x="T6" y="T7"/>
                </a:cxn>
                <a:cxn ang="0">
                  <a:pos x="T8" y="T9"/>
                </a:cxn>
                <a:cxn ang="0">
                  <a:pos x="T10" y="T11"/>
                </a:cxn>
                <a:cxn ang="0">
                  <a:pos x="T12" y="T13"/>
                </a:cxn>
              </a:cxnLst>
              <a:rect l="0" t="0" r="r" b="b"/>
              <a:pathLst>
                <a:path w="81" h="248">
                  <a:moveTo>
                    <a:pt x="30" y="248"/>
                  </a:moveTo>
                  <a:cubicBezTo>
                    <a:pt x="11" y="211"/>
                    <a:pt x="0" y="169"/>
                    <a:pt x="0" y="124"/>
                  </a:cubicBezTo>
                  <a:cubicBezTo>
                    <a:pt x="0" y="79"/>
                    <a:pt x="11" y="37"/>
                    <a:pt x="30" y="0"/>
                  </a:cubicBezTo>
                  <a:cubicBezTo>
                    <a:pt x="81" y="29"/>
                    <a:pt x="81" y="29"/>
                    <a:pt x="81" y="29"/>
                  </a:cubicBezTo>
                  <a:cubicBezTo>
                    <a:pt x="66" y="57"/>
                    <a:pt x="58" y="90"/>
                    <a:pt x="58" y="124"/>
                  </a:cubicBezTo>
                  <a:cubicBezTo>
                    <a:pt x="58" y="158"/>
                    <a:pt x="66" y="191"/>
                    <a:pt x="81" y="219"/>
                  </a:cubicBezTo>
                  <a:lnTo>
                    <a:pt x="3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2" name="Freeform 12"/>
            <p:cNvSpPr>
              <a:spLocks/>
            </p:cNvSpPr>
            <p:nvPr/>
          </p:nvSpPr>
          <p:spPr bwMode="auto">
            <a:xfrm>
              <a:off x="3392488" y="2849563"/>
              <a:ext cx="808038" cy="574675"/>
            </a:xfrm>
            <a:custGeom>
              <a:avLst/>
              <a:gdLst>
                <a:gd name="T0" fmla="*/ 215 w 215"/>
                <a:gd name="T1" fmla="*/ 0 h 153"/>
                <a:gd name="T2" fmla="*/ 0 w 215"/>
                <a:gd name="T3" fmla="*/ 124 h 153"/>
                <a:gd name="T4" fmla="*/ 51 w 215"/>
                <a:gd name="T5" fmla="*/ 153 h 153"/>
                <a:gd name="T6" fmla="*/ 215 w 215"/>
                <a:gd name="T7" fmla="*/ 58 h 153"/>
                <a:gd name="T8" fmla="*/ 215 w 215"/>
                <a:gd name="T9" fmla="*/ 0 h 153"/>
              </a:gdLst>
              <a:ahLst/>
              <a:cxnLst>
                <a:cxn ang="0">
                  <a:pos x="T0" y="T1"/>
                </a:cxn>
                <a:cxn ang="0">
                  <a:pos x="T2" y="T3"/>
                </a:cxn>
                <a:cxn ang="0">
                  <a:pos x="T4" y="T5"/>
                </a:cxn>
                <a:cxn ang="0">
                  <a:pos x="T6" y="T7"/>
                </a:cxn>
                <a:cxn ang="0">
                  <a:pos x="T8" y="T9"/>
                </a:cxn>
              </a:cxnLst>
              <a:rect l="0" t="0" r="r" b="b"/>
              <a:pathLst>
                <a:path w="215" h="153">
                  <a:moveTo>
                    <a:pt x="215" y="0"/>
                  </a:moveTo>
                  <a:cubicBezTo>
                    <a:pt x="125" y="3"/>
                    <a:pt x="46" y="52"/>
                    <a:pt x="0" y="124"/>
                  </a:cubicBezTo>
                  <a:cubicBezTo>
                    <a:pt x="51" y="153"/>
                    <a:pt x="51" y="153"/>
                    <a:pt x="51" y="153"/>
                  </a:cubicBezTo>
                  <a:cubicBezTo>
                    <a:pt x="86" y="98"/>
                    <a:pt x="146" y="61"/>
                    <a:pt x="215" y="58"/>
                  </a:cubicBezTo>
                  <a:lnTo>
                    <a:pt x="2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3" name="Freeform 13"/>
            <p:cNvSpPr>
              <a:spLocks/>
            </p:cNvSpPr>
            <p:nvPr/>
          </p:nvSpPr>
          <p:spPr bwMode="auto">
            <a:xfrm>
              <a:off x="4276726" y="2487613"/>
              <a:ext cx="808038" cy="576263"/>
            </a:xfrm>
            <a:custGeom>
              <a:avLst/>
              <a:gdLst>
                <a:gd name="T0" fmla="*/ 215 w 215"/>
                <a:gd name="T1" fmla="*/ 29 h 153"/>
                <a:gd name="T2" fmla="*/ 0 w 215"/>
                <a:gd name="T3" fmla="*/ 153 h 153"/>
                <a:gd name="T4" fmla="*/ 0 w 215"/>
                <a:gd name="T5" fmla="*/ 95 h 153"/>
                <a:gd name="T6" fmla="*/ 165 w 215"/>
                <a:gd name="T7" fmla="*/ 0 h 153"/>
                <a:gd name="T8" fmla="*/ 215 w 215"/>
                <a:gd name="T9" fmla="*/ 29 h 153"/>
              </a:gdLst>
              <a:ahLst/>
              <a:cxnLst>
                <a:cxn ang="0">
                  <a:pos x="T0" y="T1"/>
                </a:cxn>
                <a:cxn ang="0">
                  <a:pos x="T2" y="T3"/>
                </a:cxn>
                <a:cxn ang="0">
                  <a:pos x="T4" y="T5"/>
                </a:cxn>
                <a:cxn ang="0">
                  <a:pos x="T6" y="T7"/>
                </a:cxn>
                <a:cxn ang="0">
                  <a:pos x="T8" y="T9"/>
                </a:cxn>
              </a:cxnLst>
              <a:rect l="0" t="0" r="r" b="b"/>
              <a:pathLst>
                <a:path w="215" h="153">
                  <a:moveTo>
                    <a:pt x="215" y="29"/>
                  </a:moveTo>
                  <a:cubicBezTo>
                    <a:pt x="170" y="101"/>
                    <a:pt x="91" y="150"/>
                    <a:pt x="0" y="153"/>
                  </a:cubicBezTo>
                  <a:cubicBezTo>
                    <a:pt x="0" y="95"/>
                    <a:pt x="0" y="95"/>
                    <a:pt x="0" y="95"/>
                  </a:cubicBezTo>
                  <a:cubicBezTo>
                    <a:pt x="69" y="92"/>
                    <a:pt x="130" y="55"/>
                    <a:pt x="165" y="0"/>
                  </a:cubicBezTo>
                  <a:lnTo>
                    <a:pt x="2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4" name="Freeform 14"/>
            <p:cNvSpPr>
              <a:spLocks/>
            </p:cNvSpPr>
            <p:nvPr/>
          </p:nvSpPr>
          <p:spPr bwMode="auto">
            <a:xfrm>
              <a:off x="4918076" y="1604963"/>
              <a:ext cx="304800" cy="936625"/>
            </a:xfrm>
            <a:custGeom>
              <a:avLst/>
              <a:gdLst>
                <a:gd name="T0" fmla="*/ 50 w 81"/>
                <a:gd name="T1" fmla="*/ 0 h 249"/>
                <a:gd name="T2" fmla="*/ 81 w 81"/>
                <a:gd name="T3" fmla="*/ 125 h 249"/>
                <a:gd name="T4" fmla="*/ 50 w 81"/>
                <a:gd name="T5" fmla="*/ 249 h 249"/>
                <a:gd name="T6" fmla="*/ 0 w 81"/>
                <a:gd name="T7" fmla="*/ 220 h 249"/>
                <a:gd name="T8" fmla="*/ 23 w 81"/>
                <a:gd name="T9" fmla="*/ 125 h 249"/>
                <a:gd name="T10" fmla="*/ 0 w 81"/>
                <a:gd name="T11" fmla="*/ 29 h 249"/>
                <a:gd name="T12" fmla="*/ 50 w 81"/>
                <a:gd name="T13" fmla="*/ 0 h 249"/>
              </a:gdLst>
              <a:ahLst/>
              <a:cxnLst>
                <a:cxn ang="0">
                  <a:pos x="T0" y="T1"/>
                </a:cxn>
                <a:cxn ang="0">
                  <a:pos x="T2" y="T3"/>
                </a:cxn>
                <a:cxn ang="0">
                  <a:pos x="T4" y="T5"/>
                </a:cxn>
                <a:cxn ang="0">
                  <a:pos x="T6" y="T7"/>
                </a:cxn>
                <a:cxn ang="0">
                  <a:pos x="T8" y="T9"/>
                </a:cxn>
                <a:cxn ang="0">
                  <a:pos x="T10" y="T11"/>
                </a:cxn>
                <a:cxn ang="0">
                  <a:pos x="T12" y="T13"/>
                </a:cxn>
              </a:cxnLst>
              <a:rect l="0" t="0" r="r" b="b"/>
              <a:pathLst>
                <a:path w="81" h="249">
                  <a:moveTo>
                    <a:pt x="50" y="0"/>
                  </a:moveTo>
                  <a:cubicBezTo>
                    <a:pt x="70" y="37"/>
                    <a:pt x="81" y="80"/>
                    <a:pt x="81" y="125"/>
                  </a:cubicBezTo>
                  <a:cubicBezTo>
                    <a:pt x="81" y="169"/>
                    <a:pt x="70" y="212"/>
                    <a:pt x="50" y="249"/>
                  </a:cubicBezTo>
                  <a:cubicBezTo>
                    <a:pt x="0" y="220"/>
                    <a:pt x="0" y="220"/>
                    <a:pt x="0" y="220"/>
                  </a:cubicBezTo>
                  <a:cubicBezTo>
                    <a:pt x="14" y="191"/>
                    <a:pt x="23" y="159"/>
                    <a:pt x="23" y="125"/>
                  </a:cubicBezTo>
                  <a:cubicBezTo>
                    <a:pt x="23" y="90"/>
                    <a:pt x="14" y="58"/>
                    <a:pt x="0" y="29"/>
                  </a:cubicBez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5" name="Freeform 15"/>
            <p:cNvSpPr>
              <a:spLocks/>
            </p:cNvSpPr>
            <p:nvPr/>
          </p:nvSpPr>
          <p:spPr bwMode="auto">
            <a:xfrm>
              <a:off x="3392488" y="1085851"/>
              <a:ext cx="808038" cy="574675"/>
            </a:xfrm>
            <a:custGeom>
              <a:avLst/>
              <a:gdLst>
                <a:gd name="T0" fmla="*/ 215 w 215"/>
                <a:gd name="T1" fmla="*/ 0 h 153"/>
                <a:gd name="T2" fmla="*/ 0 w 215"/>
                <a:gd name="T3" fmla="*/ 124 h 153"/>
                <a:gd name="T4" fmla="*/ 51 w 215"/>
                <a:gd name="T5" fmla="*/ 153 h 153"/>
                <a:gd name="T6" fmla="*/ 215 w 215"/>
                <a:gd name="T7" fmla="*/ 58 h 153"/>
                <a:gd name="T8" fmla="*/ 215 w 215"/>
                <a:gd name="T9" fmla="*/ 0 h 153"/>
              </a:gdLst>
              <a:ahLst/>
              <a:cxnLst>
                <a:cxn ang="0">
                  <a:pos x="T0" y="T1"/>
                </a:cxn>
                <a:cxn ang="0">
                  <a:pos x="T2" y="T3"/>
                </a:cxn>
                <a:cxn ang="0">
                  <a:pos x="T4" y="T5"/>
                </a:cxn>
                <a:cxn ang="0">
                  <a:pos x="T6" y="T7"/>
                </a:cxn>
                <a:cxn ang="0">
                  <a:pos x="T8" y="T9"/>
                </a:cxn>
              </a:cxnLst>
              <a:rect l="0" t="0" r="r" b="b"/>
              <a:pathLst>
                <a:path w="215" h="153">
                  <a:moveTo>
                    <a:pt x="215" y="0"/>
                  </a:moveTo>
                  <a:cubicBezTo>
                    <a:pt x="125" y="3"/>
                    <a:pt x="46" y="52"/>
                    <a:pt x="0" y="124"/>
                  </a:cubicBezTo>
                  <a:cubicBezTo>
                    <a:pt x="51" y="153"/>
                    <a:pt x="51" y="153"/>
                    <a:pt x="51" y="153"/>
                  </a:cubicBezTo>
                  <a:cubicBezTo>
                    <a:pt x="86" y="98"/>
                    <a:pt x="146" y="61"/>
                    <a:pt x="215" y="58"/>
                  </a:cubicBezTo>
                  <a:lnTo>
                    <a:pt x="2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6" name="Freeform 16"/>
            <p:cNvSpPr>
              <a:spLocks/>
            </p:cNvSpPr>
            <p:nvPr/>
          </p:nvSpPr>
          <p:spPr bwMode="auto">
            <a:xfrm>
              <a:off x="4276726" y="1085851"/>
              <a:ext cx="808038" cy="574675"/>
            </a:xfrm>
            <a:custGeom>
              <a:avLst/>
              <a:gdLst>
                <a:gd name="T0" fmla="*/ 215 w 215"/>
                <a:gd name="T1" fmla="*/ 124 h 153"/>
                <a:gd name="T2" fmla="*/ 0 w 215"/>
                <a:gd name="T3" fmla="*/ 0 h 153"/>
                <a:gd name="T4" fmla="*/ 0 w 215"/>
                <a:gd name="T5" fmla="*/ 58 h 153"/>
                <a:gd name="T6" fmla="*/ 165 w 215"/>
                <a:gd name="T7" fmla="*/ 153 h 153"/>
                <a:gd name="T8" fmla="*/ 215 w 215"/>
                <a:gd name="T9" fmla="*/ 124 h 153"/>
              </a:gdLst>
              <a:ahLst/>
              <a:cxnLst>
                <a:cxn ang="0">
                  <a:pos x="T0" y="T1"/>
                </a:cxn>
                <a:cxn ang="0">
                  <a:pos x="T2" y="T3"/>
                </a:cxn>
                <a:cxn ang="0">
                  <a:pos x="T4" y="T5"/>
                </a:cxn>
                <a:cxn ang="0">
                  <a:pos x="T6" y="T7"/>
                </a:cxn>
                <a:cxn ang="0">
                  <a:pos x="T8" y="T9"/>
                </a:cxn>
              </a:cxnLst>
              <a:rect l="0" t="0" r="r" b="b"/>
              <a:pathLst>
                <a:path w="215" h="153">
                  <a:moveTo>
                    <a:pt x="215" y="124"/>
                  </a:moveTo>
                  <a:cubicBezTo>
                    <a:pt x="170" y="52"/>
                    <a:pt x="91" y="3"/>
                    <a:pt x="0" y="0"/>
                  </a:cubicBezTo>
                  <a:cubicBezTo>
                    <a:pt x="0" y="58"/>
                    <a:pt x="0" y="58"/>
                    <a:pt x="0" y="58"/>
                  </a:cubicBezTo>
                  <a:cubicBezTo>
                    <a:pt x="69" y="61"/>
                    <a:pt x="130" y="98"/>
                    <a:pt x="165" y="153"/>
                  </a:cubicBezTo>
                  <a:lnTo>
                    <a:pt x="21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7" name="Freeform 17"/>
            <p:cNvSpPr>
              <a:spLocks/>
            </p:cNvSpPr>
            <p:nvPr/>
          </p:nvSpPr>
          <p:spPr bwMode="auto">
            <a:xfrm>
              <a:off x="3243263" y="1604963"/>
              <a:ext cx="303213" cy="936625"/>
            </a:xfrm>
            <a:custGeom>
              <a:avLst/>
              <a:gdLst>
                <a:gd name="T0" fmla="*/ 30 w 81"/>
                <a:gd name="T1" fmla="*/ 249 h 249"/>
                <a:gd name="T2" fmla="*/ 0 w 81"/>
                <a:gd name="T3" fmla="*/ 125 h 249"/>
                <a:gd name="T4" fmla="*/ 30 w 81"/>
                <a:gd name="T5" fmla="*/ 0 h 249"/>
                <a:gd name="T6" fmla="*/ 81 w 81"/>
                <a:gd name="T7" fmla="*/ 29 h 249"/>
                <a:gd name="T8" fmla="*/ 58 w 81"/>
                <a:gd name="T9" fmla="*/ 125 h 249"/>
                <a:gd name="T10" fmla="*/ 81 w 81"/>
                <a:gd name="T11" fmla="*/ 220 h 249"/>
                <a:gd name="T12" fmla="*/ 30 w 81"/>
                <a:gd name="T13" fmla="*/ 249 h 249"/>
              </a:gdLst>
              <a:ahLst/>
              <a:cxnLst>
                <a:cxn ang="0">
                  <a:pos x="T0" y="T1"/>
                </a:cxn>
                <a:cxn ang="0">
                  <a:pos x="T2" y="T3"/>
                </a:cxn>
                <a:cxn ang="0">
                  <a:pos x="T4" y="T5"/>
                </a:cxn>
                <a:cxn ang="0">
                  <a:pos x="T6" y="T7"/>
                </a:cxn>
                <a:cxn ang="0">
                  <a:pos x="T8" y="T9"/>
                </a:cxn>
                <a:cxn ang="0">
                  <a:pos x="T10" y="T11"/>
                </a:cxn>
                <a:cxn ang="0">
                  <a:pos x="T12" y="T13"/>
                </a:cxn>
              </a:cxnLst>
              <a:rect l="0" t="0" r="r" b="b"/>
              <a:pathLst>
                <a:path w="81" h="249">
                  <a:moveTo>
                    <a:pt x="30" y="249"/>
                  </a:moveTo>
                  <a:cubicBezTo>
                    <a:pt x="11" y="212"/>
                    <a:pt x="0" y="169"/>
                    <a:pt x="0" y="125"/>
                  </a:cubicBezTo>
                  <a:cubicBezTo>
                    <a:pt x="0" y="80"/>
                    <a:pt x="11" y="37"/>
                    <a:pt x="30" y="0"/>
                  </a:cubicBezTo>
                  <a:cubicBezTo>
                    <a:pt x="81" y="29"/>
                    <a:pt x="81" y="29"/>
                    <a:pt x="81" y="29"/>
                  </a:cubicBezTo>
                  <a:cubicBezTo>
                    <a:pt x="66" y="58"/>
                    <a:pt x="58" y="90"/>
                    <a:pt x="58" y="125"/>
                  </a:cubicBezTo>
                  <a:cubicBezTo>
                    <a:pt x="58" y="159"/>
                    <a:pt x="66" y="191"/>
                    <a:pt x="81" y="220"/>
                  </a:cubicBezTo>
                  <a:lnTo>
                    <a:pt x="30"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sp>
          <p:nvSpPr>
            <p:cNvPr id="48" name="Freeform 18"/>
            <p:cNvSpPr>
              <a:spLocks/>
            </p:cNvSpPr>
            <p:nvPr/>
          </p:nvSpPr>
          <p:spPr bwMode="auto">
            <a:xfrm>
              <a:off x="3197226" y="2135188"/>
              <a:ext cx="496888" cy="496888"/>
            </a:xfrm>
            <a:custGeom>
              <a:avLst/>
              <a:gdLst>
                <a:gd name="T0" fmla="*/ 12 w 132"/>
                <a:gd name="T1" fmla="*/ 132 h 132"/>
                <a:gd name="T2" fmla="*/ 132 w 132"/>
                <a:gd name="T3" fmla="*/ 132 h 132"/>
                <a:gd name="T4" fmla="*/ 132 w 132"/>
                <a:gd name="T5" fmla="*/ 83 h 132"/>
                <a:gd name="T6" fmla="*/ 132 w 132"/>
                <a:gd name="T7" fmla="*/ 83 h 132"/>
                <a:gd name="T8" fmla="*/ 132 w 132"/>
                <a:gd name="T9" fmla="*/ 12 h 132"/>
                <a:gd name="T10" fmla="*/ 120 w 132"/>
                <a:gd name="T11" fmla="*/ 0 h 132"/>
                <a:gd name="T12" fmla="*/ 95 w 132"/>
                <a:gd name="T13" fmla="*/ 0 h 132"/>
                <a:gd name="T14" fmla="*/ 82 w 132"/>
                <a:gd name="T15" fmla="*/ 12 h 132"/>
                <a:gd name="T16" fmla="*/ 82 w 132"/>
                <a:gd name="T17" fmla="*/ 83 h 132"/>
                <a:gd name="T18" fmla="*/ 12 w 132"/>
                <a:gd name="T19" fmla="*/ 83 h 132"/>
                <a:gd name="T20" fmla="*/ 0 w 132"/>
                <a:gd name="T21" fmla="*/ 95 h 132"/>
                <a:gd name="T22" fmla="*/ 0 w 132"/>
                <a:gd name="T23" fmla="*/ 120 h 132"/>
                <a:gd name="T24" fmla="*/ 12 w 13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2" y="132"/>
                  </a:moveTo>
                  <a:cubicBezTo>
                    <a:pt x="132" y="132"/>
                    <a:pt x="132" y="132"/>
                    <a:pt x="132" y="132"/>
                  </a:cubicBezTo>
                  <a:cubicBezTo>
                    <a:pt x="132" y="83"/>
                    <a:pt x="132" y="83"/>
                    <a:pt x="132" y="83"/>
                  </a:cubicBezTo>
                  <a:cubicBezTo>
                    <a:pt x="132" y="83"/>
                    <a:pt x="132" y="83"/>
                    <a:pt x="132" y="83"/>
                  </a:cubicBezTo>
                  <a:cubicBezTo>
                    <a:pt x="132" y="12"/>
                    <a:pt x="132" y="12"/>
                    <a:pt x="132" y="12"/>
                  </a:cubicBezTo>
                  <a:cubicBezTo>
                    <a:pt x="132" y="5"/>
                    <a:pt x="127" y="0"/>
                    <a:pt x="120" y="0"/>
                  </a:cubicBezTo>
                  <a:cubicBezTo>
                    <a:pt x="95" y="0"/>
                    <a:pt x="95" y="0"/>
                    <a:pt x="95" y="0"/>
                  </a:cubicBezTo>
                  <a:cubicBezTo>
                    <a:pt x="88" y="0"/>
                    <a:pt x="82" y="5"/>
                    <a:pt x="82" y="12"/>
                  </a:cubicBezTo>
                  <a:cubicBezTo>
                    <a:pt x="82" y="83"/>
                    <a:pt x="82" y="83"/>
                    <a:pt x="82" y="83"/>
                  </a:cubicBezTo>
                  <a:cubicBezTo>
                    <a:pt x="12" y="83"/>
                    <a:pt x="12" y="83"/>
                    <a:pt x="12" y="83"/>
                  </a:cubicBezTo>
                  <a:cubicBezTo>
                    <a:pt x="5" y="83"/>
                    <a:pt x="0" y="88"/>
                    <a:pt x="0" y="95"/>
                  </a:cubicBezTo>
                  <a:cubicBezTo>
                    <a:pt x="0" y="120"/>
                    <a:pt x="0" y="120"/>
                    <a:pt x="0" y="120"/>
                  </a:cubicBezTo>
                  <a:cubicBezTo>
                    <a:pt x="0" y="127"/>
                    <a:pt x="5" y="132"/>
                    <a:pt x="12"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ndParaRPr>
            </a:p>
          </p:txBody>
        </p:sp>
      </p:grpSp>
      <p:sp>
        <p:nvSpPr>
          <p:cNvPr id="49" name="文本框 66"/>
          <p:cNvSpPr txBox="1">
            <a:spLocks noChangeArrowheads="1"/>
          </p:cNvSpPr>
          <p:nvPr/>
        </p:nvSpPr>
        <p:spPr bwMode="auto">
          <a:xfrm>
            <a:off x="2212117" y="4083918"/>
            <a:ext cx="4880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0" fontAlgn="base" hangingPunct="0">
              <a:spcBef>
                <a:spcPct val="0"/>
              </a:spcBef>
              <a:spcAft>
                <a:spcPct val="0"/>
              </a:spcAft>
            </a:pPr>
            <a:r>
              <a:rPr lang="en-US" altLang="zh-CN" sz="1000" kern="0" dirty="0">
                <a:solidFill>
                  <a:srgbClr val="000000">
                    <a:lumMod val="85000"/>
                    <a:lumOff val="15000"/>
                  </a:srgbClr>
                </a:solidFill>
                <a:latin typeface="+mj-lt"/>
                <a:ea typeface="微软雅黑" panose="020B0503020204020204" pitchFamily="34" charset="-122"/>
                <a:sym typeface="方正兰亭黑_GBK" pitchFamily="2" charset="-122"/>
              </a:rPr>
              <a:t>Moving from creative ideas to solid strategy and execution, we help your target market resonate fully with your brand. When you get them, they will get you, quicker.</a:t>
            </a:r>
            <a:endParaRPr lang="zh-CN" altLang="en-US" sz="1000" dirty="0">
              <a:solidFill>
                <a:prstClr val="black">
                  <a:lumMod val="75000"/>
                  <a:lumOff val="25000"/>
                </a:prstClr>
              </a:solidFill>
              <a:latin typeface="+mj-lt"/>
              <a:ea typeface="微软雅黑" panose="020B0503020204020204" pitchFamily="34" charset="-122"/>
            </a:endParaRPr>
          </a:p>
        </p:txBody>
      </p:sp>
      <p:sp>
        <p:nvSpPr>
          <p:cNvPr id="50" name="矩形 49"/>
          <p:cNvSpPr/>
          <p:nvPr/>
        </p:nvSpPr>
        <p:spPr>
          <a:xfrm>
            <a:off x="4146291" y="3792458"/>
            <a:ext cx="813043" cy="338554"/>
          </a:xfrm>
          <a:prstGeom prst="rect">
            <a:avLst/>
          </a:prstGeom>
        </p:spPr>
        <p:txBody>
          <a:bodyPr wrap="none">
            <a:spAutoFit/>
          </a:bodyPr>
          <a:lstStyle/>
          <a:p>
            <a:pPr lvl="0" defTabSz="914400" eaLnBrk="0" fontAlgn="base" hangingPunct="0">
              <a:spcBef>
                <a:spcPct val="0"/>
              </a:spcBef>
              <a:spcAft>
                <a:spcPct val="0"/>
              </a:spcAft>
              <a:defRPr/>
            </a:pPr>
            <a:r>
              <a:rPr lang="tr-TR" altLang="zh-CN" sz="1600" b="1" kern="0" dirty="0" err="1">
                <a:solidFill>
                  <a:prstClr val="black">
                    <a:lumMod val="90000"/>
                    <a:lumOff val="10000"/>
                  </a:prstClr>
                </a:solidFill>
                <a:latin typeface="+mj-lt"/>
                <a:ea typeface="微软雅黑" panose="020B0503020204020204" pitchFamily="34" charset="-122"/>
              </a:rPr>
              <a:t>Growth</a:t>
            </a:r>
            <a:endParaRPr lang="tr-TR" altLang="zh-CN" sz="1600" b="1" kern="0" dirty="0">
              <a:solidFill>
                <a:prstClr val="black">
                  <a:lumMod val="90000"/>
                  <a:lumOff val="10000"/>
                </a:prstClr>
              </a:solidFill>
              <a:latin typeface="+mj-lt"/>
              <a:ea typeface="微软雅黑" panose="020B0503020204020204" pitchFamily="34" charset="-122"/>
            </a:endParaRPr>
          </a:p>
        </p:txBody>
      </p:sp>
      <p:grpSp>
        <p:nvGrpSpPr>
          <p:cNvPr id="51" name="组合 50"/>
          <p:cNvGrpSpPr/>
          <p:nvPr/>
        </p:nvGrpSpPr>
        <p:grpSpPr>
          <a:xfrm>
            <a:off x="6637278" y="2007465"/>
            <a:ext cx="1695828" cy="898616"/>
            <a:chOff x="1964947" y="597930"/>
            <a:chExt cx="1695828" cy="898616"/>
          </a:xfrm>
        </p:grpSpPr>
        <p:sp>
          <p:nvSpPr>
            <p:cNvPr id="52" name="文本框 51"/>
            <p:cNvSpPr txBox="1"/>
            <p:nvPr/>
          </p:nvSpPr>
          <p:spPr bwMode="auto">
            <a:xfrm>
              <a:off x="1964947" y="788660"/>
              <a:ext cx="1695828" cy="707886"/>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eaLnBrk="0" fontAlgn="base" hangingPunct="0">
                <a:spcBef>
                  <a:spcPct val="0"/>
                </a:spcBef>
                <a:spcAft>
                  <a:spcPct val="0"/>
                </a:spcAft>
              </a:pPr>
              <a:r>
                <a:rPr lang="en-US" altLang="zh-CN" sz="1200" kern="0" dirty="0">
                  <a:solidFill>
                    <a:srgbClr val="000000">
                      <a:lumMod val="85000"/>
                      <a:lumOff val="15000"/>
                    </a:srgbClr>
                  </a:solidFill>
                  <a:latin typeface="+mj-lt"/>
                  <a:ea typeface="微软雅黑"/>
                  <a:sym typeface="方正兰亭黑_GBK" pitchFamily="2" charset="-122"/>
                </a:rPr>
                <a:t>We leverage digital tools, design and words, to become even more relevant.</a:t>
              </a:r>
              <a:endParaRPr lang="zh-CN" altLang="en-US" sz="1200" dirty="0">
                <a:solidFill>
                  <a:prstClr val="black">
                    <a:lumMod val="75000"/>
                    <a:lumOff val="25000"/>
                  </a:prstClr>
                </a:solidFill>
                <a:latin typeface="+mj-lt"/>
              </a:endParaRPr>
            </a:p>
          </p:txBody>
        </p:sp>
        <p:sp>
          <p:nvSpPr>
            <p:cNvPr id="53" name="文本框 24"/>
            <p:cNvSpPr txBox="1">
              <a:spLocks noChangeArrowheads="1"/>
            </p:cNvSpPr>
            <p:nvPr/>
          </p:nvSpPr>
          <p:spPr bwMode="auto">
            <a:xfrm>
              <a:off x="1969162" y="597930"/>
              <a:ext cx="1456289" cy="2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914400" fontAlgn="base">
                <a:lnSpc>
                  <a:spcPts val="1200"/>
                </a:lnSpc>
                <a:spcBef>
                  <a:spcPct val="0"/>
                </a:spcBef>
                <a:spcAft>
                  <a:spcPct val="0"/>
                </a:spcAft>
                <a:defRPr/>
              </a:pPr>
              <a:r>
                <a:rPr lang="tr-TR" altLang="zh-CN" sz="1600" b="1" kern="0" dirty="0" err="1">
                  <a:solidFill>
                    <a:prstClr val="black">
                      <a:lumMod val="75000"/>
                      <a:lumOff val="25000"/>
                    </a:prstClr>
                  </a:solidFill>
                  <a:latin typeface="+mj-lt"/>
                  <a:ea typeface="微软雅黑" panose="020B0503020204020204" pitchFamily="34" charset="-122"/>
                  <a:cs typeface="Arial" panose="020B0604020202020204" pitchFamily="34" charset="0"/>
                </a:rPr>
                <a:t>Hearing</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mj-lt"/>
                <a:ea typeface="微软雅黑" panose="020B0503020204020204" pitchFamily="34" charset="-122"/>
                <a:cs typeface="Arial" panose="020B0604020202020204" pitchFamily="34" charset="0"/>
              </a:endParaRPr>
            </a:p>
          </p:txBody>
        </p:sp>
      </p:grpSp>
      <p:sp>
        <p:nvSpPr>
          <p:cNvPr id="54" name="文本框 53"/>
          <p:cNvSpPr txBox="1"/>
          <p:nvPr/>
        </p:nvSpPr>
        <p:spPr>
          <a:xfrm>
            <a:off x="4970692" y="2010969"/>
            <a:ext cx="1087157" cy="769441"/>
          </a:xfrm>
          <a:prstGeom prst="rect">
            <a:avLst/>
          </a:prstGeom>
          <a:noFill/>
        </p:spPr>
        <p:txBody>
          <a:bodyPr wrap="none" rtlCol="0">
            <a:spAutoFit/>
          </a:bodyPr>
          <a:lstStyle/>
          <a:p>
            <a:pPr eaLnBrk="0" fontAlgn="base" hangingPunct="0">
              <a:spcBef>
                <a:spcPct val="0"/>
              </a:spcBef>
              <a:spcAft>
                <a:spcPct val="0"/>
              </a:spcAft>
            </a:pPr>
            <a:r>
              <a:rPr lang="en-US" altLang="zh-CN" sz="4400" dirty="0">
                <a:solidFill>
                  <a:prstClr val="black"/>
                </a:solidFill>
                <a:latin typeface="+mj-lt"/>
                <a:cs typeface="Arial" panose="020B0604020202020204" pitchFamily="34" charset="0"/>
              </a:rPr>
              <a:t>50</a:t>
            </a:r>
            <a:r>
              <a:rPr lang="en-US" altLang="zh-CN" sz="2400" dirty="0">
                <a:solidFill>
                  <a:prstClr val="black"/>
                </a:solidFill>
                <a:latin typeface="+mj-lt"/>
                <a:cs typeface="Arial" panose="020B0604020202020204" pitchFamily="34" charset="0"/>
              </a:rPr>
              <a:t>%</a:t>
            </a:r>
            <a:endParaRPr lang="zh-CN" altLang="en-US" sz="2400" dirty="0">
              <a:solidFill>
                <a:prstClr val="black"/>
              </a:solidFill>
              <a:latin typeface="+mj-lt"/>
              <a:cs typeface="Arial" panose="020B0604020202020204" pitchFamily="34" charset="0"/>
            </a:endParaRPr>
          </a:p>
        </p:txBody>
      </p:sp>
      <p:sp>
        <p:nvSpPr>
          <p:cNvPr id="55" name="文本框 54"/>
          <p:cNvSpPr txBox="1"/>
          <p:nvPr/>
        </p:nvSpPr>
        <p:spPr>
          <a:xfrm>
            <a:off x="3132367" y="2010969"/>
            <a:ext cx="1087157" cy="769441"/>
          </a:xfrm>
          <a:prstGeom prst="rect">
            <a:avLst/>
          </a:prstGeom>
          <a:noFill/>
        </p:spPr>
        <p:txBody>
          <a:bodyPr wrap="none" rtlCol="0">
            <a:spAutoFit/>
          </a:bodyPr>
          <a:lstStyle/>
          <a:p>
            <a:pPr eaLnBrk="0" fontAlgn="base" hangingPunct="0">
              <a:spcBef>
                <a:spcPct val="0"/>
              </a:spcBef>
              <a:spcAft>
                <a:spcPct val="0"/>
              </a:spcAft>
            </a:pPr>
            <a:r>
              <a:rPr lang="en-US" altLang="zh-CN" sz="4400" dirty="0">
                <a:solidFill>
                  <a:prstClr val="black"/>
                </a:solidFill>
                <a:latin typeface="+mj-lt"/>
                <a:cs typeface="Arial" panose="020B0604020202020204" pitchFamily="34" charset="0"/>
              </a:rPr>
              <a:t>78</a:t>
            </a:r>
            <a:r>
              <a:rPr lang="en-US" altLang="zh-CN" sz="2400" dirty="0">
                <a:solidFill>
                  <a:prstClr val="black"/>
                </a:solidFill>
                <a:latin typeface="+mj-lt"/>
                <a:cs typeface="Arial" panose="020B0604020202020204" pitchFamily="34" charset="0"/>
              </a:rPr>
              <a:t>%</a:t>
            </a:r>
            <a:endParaRPr lang="zh-CN" altLang="en-US" sz="2400" dirty="0">
              <a:solidFill>
                <a:prstClr val="black"/>
              </a:solidFill>
              <a:latin typeface="+mj-lt"/>
              <a:cs typeface="Arial" panose="020B0604020202020204" pitchFamily="34" charset="0"/>
            </a:endParaRPr>
          </a:p>
        </p:txBody>
      </p:sp>
      <p:grpSp>
        <p:nvGrpSpPr>
          <p:cNvPr id="56" name="组合 55"/>
          <p:cNvGrpSpPr/>
          <p:nvPr/>
        </p:nvGrpSpPr>
        <p:grpSpPr>
          <a:xfrm>
            <a:off x="618785" y="2007465"/>
            <a:ext cx="1720967" cy="898616"/>
            <a:chOff x="1964947" y="597930"/>
            <a:chExt cx="1720967" cy="898616"/>
          </a:xfrm>
        </p:grpSpPr>
        <p:sp>
          <p:nvSpPr>
            <p:cNvPr id="57" name="文本框 56"/>
            <p:cNvSpPr txBox="1"/>
            <p:nvPr/>
          </p:nvSpPr>
          <p:spPr bwMode="auto">
            <a:xfrm>
              <a:off x="1964947" y="788660"/>
              <a:ext cx="1695828" cy="707886"/>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eaLnBrk="0" fontAlgn="base" hangingPunct="0">
                <a:spcBef>
                  <a:spcPct val="0"/>
                </a:spcBef>
                <a:spcAft>
                  <a:spcPct val="0"/>
                </a:spcAft>
              </a:pPr>
              <a:r>
                <a:rPr lang="en-US" altLang="zh-CN" sz="1200" kern="0" dirty="0">
                  <a:solidFill>
                    <a:srgbClr val="000000">
                      <a:lumMod val="85000"/>
                      <a:lumOff val="15000"/>
                    </a:srgbClr>
                  </a:solidFill>
                  <a:latin typeface="+mj-lt"/>
                  <a:ea typeface="微软雅黑"/>
                  <a:sym typeface="方正兰亭黑_GBK" pitchFamily="2" charset="-122"/>
                </a:rPr>
                <a:t>We leverage digital tools, design and words, to become even more relevant.</a:t>
              </a:r>
              <a:endParaRPr lang="zh-CN" altLang="en-US" sz="1200" dirty="0">
                <a:solidFill>
                  <a:prstClr val="black">
                    <a:lumMod val="75000"/>
                    <a:lumOff val="25000"/>
                  </a:prstClr>
                </a:solidFill>
                <a:latin typeface="+mj-lt"/>
              </a:endParaRPr>
            </a:p>
          </p:txBody>
        </p:sp>
        <p:sp>
          <p:nvSpPr>
            <p:cNvPr id="58" name="文本框 24"/>
            <p:cNvSpPr txBox="1">
              <a:spLocks noChangeArrowheads="1"/>
            </p:cNvSpPr>
            <p:nvPr/>
          </p:nvSpPr>
          <p:spPr bwMode="auto">
            <a:xfrm>
              <a:off x="2229625" y="597930"/>
              <a:ext cx="1456289" cy="2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defTabSz="914400" fontAlgn="base">
                <a:lnSpc>
                  <a:spcPts val="1200"/>
                </a:lnSpc>
                <a:spcBef>
                  <a:spcPct val="0"/>
                </a:spcBef>
                <a:spcAft>
                  <a:spcPct val="0"/>
                </a:spcAft>
                <a:defRPr/>
              </a:pPr>
              <a:r>
                <a:rPr lang="tr-TR" altLang="zh-CN" sz="1600" b="1" kern="0" dirty="0" err="1">
                  <a:solidFill>
                    <a:prstClr val="black">
                      <a:lumMod val="75000"/>
                      <a:lumOff val="25000"/>
                    </a:prstClr>
                  </a:solidFill>
                  <a:latin typeface="+mj-lt"/>
                  <a:ea typeface="微软雅黑" panose="020B0503020204020204" pitchFamily="34" charset="-122"/>
                  <a:cs typeface="Arial" panose="020B0604020202020204" pitchFamily="34" charset="0"/>
                </a:rPr>
                <a:t>Improve</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mj-lt"/>
                <a:ea typeface="微软雅黑" panose="020B0503020204020204" pitchFamily="34" charset="-122"/>
                <a:cs typeface="Arial" panose="020B0604020202020204" pitchFamily="34" charset="0"/>
              </a:endParaRPr>
            </a:p>
          </p:txBody>
        </p:sp>
      </p:grpSp>
      <p:sp>
        <p:nvSpPr>
          <p:cNvPr id="29"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715705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additive="base">
                                        <p:cTn id="14" dur="500" fill="hold"/>
                                        <p:tgtEl>
                                          <p:spTgt spid="55"/>
                                        </p:tgtEl>
                                        <p:attrNameLst>
                                          <p:attrName>ppt_x</p:attrName>
                                        </p:attrNameLst>
                                      </p:cBhvr>
                                      <p:tavLst>
                                        <p:tav tm="0">
                                          <p:val>
                                            <p:strVal val="#ppt_x"/>
                                          </p:val>
                                        </p:tav>
                                        <p:tav tm="100000">
                                          <p:val>
                                            <p:strVal val="#ppt_x"/>
                                          </p:val>
                                        </p:tav>
                                      </p:tavLst>
                                    </p:anim>
                                    <p:anim calcmode="lin" valueType="num">
                                      <p:cBhvr additive="base">
                                        <p:cTn id="15" dur="500" fill="hold"/>
                                        <p:tgtEl>
                                          <p:spTgt spid="5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250"/>
                                  </p:stCondLst>
                                  <p:childTnLst>
                                    <p:set>
                                      <p:cBhvr>
                                        <p:cTn id="17" dur="1" fill="hold">
                                          <p:stCondLst>
                                            <p:cond delay="0"/>
                                          </p:stCondLst>
                                        </p:cTn>
                                        <p:tgtEl>
                                          <p:spTgt spid="54"/>
                                        </p:tgtEl>
                                        <p:attrNameLst>
                                          <p:attrName>style.visibility</p:attrName>
                                        </p:attrNameLst>
                                      </p:cBhvr>
                                      <p:to>
                                        <p:strVal val="visible"/>
                                      </p:to>
                                    </p:set>
                                    <p:anim calcmode="lin" valueType="num">
                                      <p:cBhvr additive="base">
                                        <p:cTn id="18" dur="500" fill="hold"/>
                                        <p:tgtEl>
                                          <p:spTgt spid="54"/>
                                        </p:tgtEl>
                                        <p:attrNameLst>
                                          <p:attrName>ppt_x</p:attrName>
                                        </p:attrNameLst>
                                      </p:cBhvr>
                                      <p:tavLst>
                                        <p:tav tm="0">
                                          <p:val>
                                            <p:strVal val="#ppt_x"/>
                                          </p:val>
                                        </p:tav>
                                        <p:tav tm="100000">
                                          <p:val>
                                            <p:strVal val="#ppt_x"/>
                                          </p:val>
                                        </p:tav>
                                      </p:tavLst>
                                    </p:anim>
                                    <p:anim calcmode="lin" valueType="num">
                                      <p:cBhvr additive="base">
                                        <p:cTn id="19" dur="500" fill="hold"/>
                                        <p:tgtEl>
                                          <p:spTgt spid="54"/>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8"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0-#ppt_w/2"/>
                                          </p:val>
                                        </p:tav>
                                        <p:tav tm="100000">
                                          <p:val>
                                            <p:strVal val="#ppt_x"/>
                                          </p:val>
                                        </p:tav>
                                      </p:tavLst>
                                    </p:anim>
                                    <p:anim calcmode="lin" valueType="num">
                                      <p:cBhvr additive="base">
                                        <p:cTn id="24" dur="500" fill="hold"/>
                                        <p:tgtEl>
                                          <p:spTgt spid="56"/>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1+#ppt_w/2"/>
                                          </p:val>
                                        </p:tav>
                                        <p:tav tm="100000">
                                          <p:val>
                                            <p:strVal val="#ppt_x"/>
                                          </p:val>
                                        </p:tav>
                                      </p:tavLst>
                                    </p:anim>
                                    <p:anim calcmode="lin" valueType="num">
                                      <p:cBhvr additive="base">
                                        <p:cTn id="29" dur="500" fill="hold"/>
                                        <p:tgtEl>
                                          <p:spTgt spid="51"/>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4"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ppt_x"/>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AutoShape 19"/>
          <p:cNvSpPr>
            <a:spLocks/>
          </p:cNvSpPr>
          <p:nvPr/>
        </p:nvSpPr>
        <p:spPr bwMode="auto">
          <a:xfrm>
            <a:off x="1837730" y="1927622"/>
            <a:ext cx="317897" cy="317897"/>
          </a:xfrm>
          <a:custGeom>
            <a:avLst/>
            <a:gdLst/>
            <a:ahLst/>
            <a:cxnLst/>
            <a:rect l="0" t="0" r="r" b="b"/>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7"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0" name="AutoShape 20"/>
          <p:cNvSpPr>
            <a:spLocks/>
          </p:cNvSpPr>
          <p:nvPr/>
        </p:nvSpPr>
        <p:spPr bwMode="auto">
          <a:xfrm>
            <a:off x="1802011" y="2534246"/>
            <a:ext cx="391120" cy="266700"/>
          </a:xfrm>
          <a:custGeom>
            <a:avLst/>
            <a:gdLst/>
            <a:ahLst/>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1" name="AutoShape 21"/>
          <p:cNvSpPr>
            <a:spLocks/>
          </p:cNvSpPr>
          <p:nvPr/>
        </p:nvSpPr>
        <p:spPr bwMode="auto">
          <a:xfrm>
            <a:off x="1820466" y="3109913"/>
            <a:ext cx="339328" cy="335756"/>
          </a:xfrm>
          <a:custGeom>
            <a:avLst/>
            <a:gdLst/>
            <a:ahLst/>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2" name="AutoShape 22"/>
          <p:cNvSpPr>
            <a:spLocks/>
          </p:cNvSpPr>
          <p:nvPr/>
        </p:nvSpPr>
        <p:spPr bwMode="auto">
          <a:xfrm>
            <a:off x="1817489" y="3687961"/>
            <a:ext cx="317897" cy="264914"/>
          </a:xfrm>
          <a:custGeom>
            <a:avLst/>
            <a:gdLst/>
            <a:ahLst/>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3" name="AutoShape 23"/>
          <p:cNvSpPr>
            <a:spLocks/>
          </p:cNvSpPr>
          <p:nvPr/>
        </p:nvSpPr>
        <p:spPr bwMode="auto">
          <a:xfrm>
            <a:off x="1833563" y="4255889"/>
            <a:ext cx="301228" cy="266700"/>
          </a:xfrm>
          <a:custGeom>
            <a:avLst/>
            <a:gdLst/>
            <a:ahLst/>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4" name="AutoShape 24"/>
          <p:cNvSpPr>
            <a:spLocks/>
          </p:cNvSpPr>
          <p:nvPr/>
        </p:nvSpPr>
        <p:spPr bwMode="auto">
          <a:xfrm rot="-3041528">
            <a:off x="5515570" y="3015258"/>
            <a:ext cx="2024063" cy="2100263"/>
          </a:xfrm>
          <a:custGeom>
            <a:avLst/>
            <a:gdLst/>
            <a:ahLst/>
            <a:cxnLst/>
            <a:rect l="0" t="0" r="r" b="b"/>
            <a:pathLst>
              <a:path w="21600" h="21600">
                <a:moveTo>
                  <a:pt x="15609" y="8670"/>
                </a:moveTo>
                <a:cubicBezTo>
                  <a:pt x="21600" y="8670"/>
                  <a:pt x="21600" y="8670"/>
                  <a:pt x="21600" y="8670"/>
                </a:cubicBezTo>
                <a:cubicBezTo>
                  <a:pt x="20496" y="4411"/>
                  <a:pt x="16555" y="1065"/>
                  <a:pt x="11982" y="608"/>
                </a:cubicBezTo>
                <a:cubicBezTo>
                  <a:pt x="11667" y="304"/>
                  <a:pt x="11352" y="0"/>
                  <a:pt x="10879" y="0"/>
                </a:cubicBezTo>
                <a:cubicBezTo>
                  <a:pt x="10406" y="0"/>
                  <a:pt x="10091" y="304"/>
                  <a:pt x="9775" y="608"/>
                </a:cubicBezTo>
                <a:cubicBezTo>
                  <a:pt x="5045" y="1065"/>
                  <a:pt x="1104" y="4259"/>
                  <a:pt x="0" y="8670"/>
                </a:cubicBezTo>
                <a:cubicBezTo>
                  <a:pt x="6149" y="8670"/>
                  <a:pt x="6149" y="8670"/>
                  <a:pt x="6149" y="8670"/>
                </a:cubicBezTo>
                <a:cubicBezTo>
                  <a:pt x="6149" y="3651"/>
                  <a:pt x="9145" y="1217"/>
                  <a:pt x="9775" y="761"/>
                </a:cubicBezTo>
                <a:cubicBezTo>
                  <a:pt x="9775" y="761"/>
                  <a:pt x="9775" y="761"/>
                  <a:pt x="9775" y="913"/>
                </a:cubicBezTo>
                <a:cubicBezTo>
                  <a:pt x="6464" y="4868"/>
                  <a:pt x="6937" y="8670"/>
                  <a:pt x="6937" y="8670"/>
                </a:cubicBezTo>
                <a:cubicBezTo>
                  <a:pt x="10091" y="8670"/>
                  <a:pt x="10091" y="8670"/>
                  <a:pt x="10091" y="8670"/>
                </a:cubicBezTo>
                <a:cubicBezTo>
                  <a:pt x="10091" y="18710"/>
                  <a:pt x="10091" y="18710"/>
                  <a:pt x="10091" y="18710"/>
                </a:cubicBezTo>
                <a:cubicBezTo>
                  <a:pt x="10091" y="19014"/>
                  <a:pt x="10091" y="19014"/>
                  <a:pt x="10091" y="19014"/>
                </a:cubicBezTo>
                <a:cubicBezTo>
                  <a:pt x="10091" y="19775"/>
                  <a:pt x="10091" y="19775"/>
                  <a:pt x="10091" y="19775"/>
                </a:cubicBezTo>
                <a:cubicBezTo>
                  <a:pt x="10091" y="20839"/>
                  <a:pt x="10879" y="21600"/>
                  <a:pt x="11982" y="21600"/>
                </a:cubicBezTo>
                <a:cubicBezTo>
                  <a:pt x="12928" y="21600"/>
                  <a:pt x="13874" y="20839"/>
                  <a:pt x="13874" y="19775"/>
                </a:cubicBezTo>
                <a:cubicBezTo>
                  <a:pt x="13874" y="19014"/>
                  <a:pt x="13874" y="19014"/>
                  <a:pt x="13874" y="19014"/>
                </a:cubicBezTo>
                <a:cubicBezTo>
                  <a:pt x="12455" y="19014"/>
                  <a:pt x="12455" y="19014"/>
                  <a:pt x="12455" y="19014"/>
                </a:cubicBezTo>
                <a:cubicBezTo>
                  <a:pt x="12455" y="19318"/>
                  <a:pt x="12455" y="19318"/>
                  <a:pt x="12455" y="19318"/>
                </a:cubicBezTo>
                <a:cubicBezTo>
                  <a:pt x="12455" y="19775"/>
                  <a:pt x="12455" y="19775"/>
                  <a:pt x="12455" y="19775"/>
                </a:cubicBezTo>
                <a:cubicBezTo>
                  <a:pt x="12455" y="20079"/>
                  <a:pt x="12298" y="20383"/>
                  <a:pt x="11982" y="20383"/>
                </a:cubicBezTo>
                <a:cubicBezTo>
                  <a:pt x="11667" y="20383"/>
                  <a:pt x="11352" y="20079"/>
                  <a:pt x="11352" y="19775"/>
                </a:cubicBezTo>
                <a:cubicBezTo>
                  <a:pt x="11352" y="19318"/>
                  <a:pt x="11352" y="19318"/>
                  <a:pt x="11352" y="19318"/>
                </a:cubicBezTo>
                <a:cubicBezTo>
                  <a:pt x="11352" y="19014"/>
                  <a:pt x="11352" y="19014"/>
                  <a:pt x="11352" y="19014"/>
                </a:cubicBezTo>
                <a:cubicBezTo>
                  <a:pt x="11352" y="17037"/>
                  <a:pt x="11352" y="17037"/>
                  <a:pt x="11352" y="17037"/>
                </a:cubicBezTo>
                <a:cubicBezTo>
                  <a:pt x="11352" y="8670"/>
                  <a:pt x="11352" y="8670"/>
                  <a:pt x="11352" y="8670"/>
                </a:cubicBezTo>
                <a:cubicBezTo>
                  <a:pt x="14820" y="8670"/>
                  <a:pt x="14820" y="8670"/>
                  <a:pt x="14820" y="8670"/>
                </a:cubicBezTo>
                <a:cubicBezTo>
                  <a:pt x="14820" y="8670"/>
                  <a:pt x="15293" y="4868"/>
                  <a:pt x="11982" y="913"/>
                </a:cubicBezTo>
                <a:cubicBezTo>
                  <a:pt x="11982" y="761"/>
                  <a:pt x="11982" y="761"/>
                  <a:pt x="11982" y="761"/>
                </a:cubicBezTo>
                <a:cubicBezTo>
                  <a:pt x="12613" y="1217"/>
                  <a:pt x="15609" y="3651"/>
                  <a:pt x="15609" y="8670"/>
                </a:cubicBezTo>
                <a:close/>
                <a:moveTo>
                  <a:pt x="15609" y="8670"/>
                </a:moveTo>
              </a:path>
            </a:pathLst>
          </a:custGeom>
          <a:solidFill>
            <a:srgbClr val="003466"/>
          </a:solidFill>
          <a:ln>
            <a:no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grpSp>
        <p:nvGrpSpPr>
          <p:cNvPr id="55" name="组合 54"/>
          <p:cNvGrpSpPr/>
          <p:nvPr/>
        </p:nvGrpSpPr>
        <p:grpSpPr>
          <a:xfrm>
            <a:off x="2352675" y="1624608"/>
            <a:ext cx="4057650" cy="1275755"/>
            <a:chOff x="2352675" y="1624608"/>
            <a:chExt cx="4057650" cy="1275755"/>
          </a:xfrm>
        </p:grpSpPr>
        <p:sp>
          <p:nvSpPr>
            <p:cNvPr id="56" name="Freeform 4"/>
            <p:cNvSpPr>
              <a:spLocks/>
            </p:cNvSpPr>
            <p:nvPr/>
          </p:nvSpPr>
          <p:spPr bwMode="auto">
            <a:xfrm>
              <a:off x="2364581" y="1761530"/>
              <a:ext cx="4010025" cy="1090613"/>
            </a:xfrm>
            <a:custGeom>
              <a:avLst/>
              <a:gdLst>
                <a:gd name="T0" fmla="*/ 0 w 21600"/>
                <a:gd name="T1" fmla="+- 0 13111 9169"/>
                <a:gd name="T2" fmla="*/ 13111 h 12431"/>
                <a:gd name="T3" fmla="*/ 21600 w 21600"/>
                <a:gd name="T4" fmla="+- 0 21600 9169"/>
                <a:gd name="T5" fmla="*/ 21600 h 12431"/>
              </a:gdLst>
              <a:ahLst/>
              <a:cxnLst>
                <a:cxn ang="0">
                  <a:pos x="T0" y="T2"/>
                </a:cxn>
                <a:cxn ang="0">
                  <a:pos x="T3" y="T5"/>
                </a:cxn>
              </a:cxnLst>
              <a:rect l="0" t="0" r="r" b="b"/>
              <a:pathLst>
                <a:path w="21600" h="12431">
                  <a:moveTo>
                    <a:pt x="0" y="3942"/>
                  </a:moveTo>
                  <a:cubicBezTo>
                    <a:pt x="0" y="3942"/>
                    <a:pt x="10491" y="-9169"/>
                    <a:pt x="21600" y="12431"/>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7" name="Oval 9"/>
            <p:cNvSpPr>
              <a:spLocks/>
            </p:cNvSpPr>
            <p:nvPr/>
          </p:nvSpPr>
          <p:spPr bwMode="auto">
            <a:xfrm>
              <a:off x="2352675" y="2047875"/>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8" name="Oval 10"/>
            <p:cNvSpPr>
              <a:spLocks/>
            </p:cNvSpPr>
            <p:nvPr/>
          </p:nvSpPr>
          <p:spPr bwMode="auto">
            <a:xfrm>
              <a:off x="6315075" y="2805113"/>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59" name="AutoShape 25"/>
            <p:cNvSpPr>
              <a:spLocks/>
            </p:cNvSpPr>
            <p:nvPr/>
          </p:nvSpPr>
          <p:spPr bwMode="auto">
            <a:xfrm>
              <a:off x="2768203" y="16246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0" name="Rectangle 31"/>
            <p:cNvSpPr>
              <a:spLocks/>
            </p:cNvSpPr>
            <p:nvPr/>
          </p:nvSpPr>
          <p:spPr bwMode="auto">
            <a:xfrm>
              <a:off x="2843808" y="1726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a:solidFill>
                    <a:prstClr val="white"/>
                  </a:solidFill>
                  <a:latin typeface="+mj-lt"/>
                  <a:ea typeface="ＭＳ Ｐゴシック" charset="0"/>
                  <a:cs typeface="Lato Light" charset="0"/>
                  <a:sym typeface="Lato Light" charset="0"/>
                </a:rPr>
                <a:t>75%</a:t>
              </a:r>
            </a:p>
          </p:txBody>
        </p:sp>
      </p:grpSp>
      <p:grpSp>
        <p:nvGrpSpPr>
          <p:cNvPr id="61" name="组合 60"/>
          <p:cNvGrpSpPr/>
          <p:nvPr/>
        </p:nvGrpSpPr>
        <p:grpSpPr>
          <a:xfrm>
            <a:off x="2338388" y="2081808"/>
            <a:ext cx="3557587" cy="947142"/>
            <a:chOff x="2338388" y="2081808"/>
            <a:chExt cx="3557587" cy="947142"/>
          </a:xfrm>
        </p:grpSpPr>
        <p:sp>
          <p:nvSpPr>
            <p:cNvPr id="62" name="Freeform 5"/>
            <p:cNvSpPr>
              <a:spLocks/>
            </p:cNvSpPr>
            <p:nvPr/>
          </p:nvSpPr>
          <p:spPr bwMode="auto">
            <a:xfrm>
              <a:off x="2368749" y="2250877"/>
              <a:ext cx="3474244" cy="719733"/>
            </a:xfrm>
            <a:custGeom>
              <a:avLst/>
              <a:gdLst>
                <a:gd name="T0" fmla="*/ 0 w 21600"/>
                <a:gd name="T1" fmla="+- 0 17301 10743"/>
                <a:gd name="T2" fmla="*/ 17301 h 10857"/>
                <a:gd name="T3" fmla="*/ 21600 w 21600"/>
                <a:gd name="T4" fmla="+- 0 21600 10743"/>
                <a:gd name="T5" fmla="*/ 21600 h 10857"/>
              </a:gdLst>
              <a:ahLst/>
              <a:cxnLst>
                <a:cxn ang="0">
                  <a:pos x="T0" y="T2"/>
                </a:cxn>
                <a:cxn ang="0">
                  <a:pos x="T3" y="T5"/>
                </a:cxn>
              </a:cxnLst>
              <a:rect l="0" t="0" r="r" b="b"/>
              <a:pathLst>
                <a:path w="21600" h="10857">
                  <a:moveTo>
                    <a:pt x="0" y="6558"/>
                  </a:moveTo>
                  <a:cubicBezTo>
                    <a:pt x="0" y="6558"/>
                    <a:pt x="9675" y="-10743"/>
                    <a:pt x="21600" y="108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3" name="Oval 11"/>
            <p:cNvSpPr>
              <a:spLocks/>
            </p:cNvSpPr>
            <p:nvPr/>
          </p:nvSpPr>
          <p:spPr bwMode="auto">
            <a:xfrm>
              <a:off x="5800725" y="2933700"/>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4" name="Oval 12"/>
            <p:cNvSpPr>
              <a:spLocks/>
            </p:cNvSpPr>
            <p:nvPr/>
          </p:nvSpPr>
          <p:spPr bwMode="auto">
            <a:xfrm>
              <a:off x="2338388" y="2633663"/>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5" name="AutoShape 26"/>
            <p:cNvSpPr>
              <a:spLocks/>
            </p:cNvSpPr>
            <p:nvPr/>
          </p:nvSpPr>
          <p:spPr bwMode="auto">
            <a:xfrm>
              <a:off x="3177778" y="20818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6" name="Rectangle 34"/>
            <p:cNvSpPr>
              <a:spLocks/>
            </p:cNvSpPr>
            <p:nvPr/>
          </p:nvSpPr>
          <p:spPr bwMode="auto">
            <a:xfrm>
              <a:off x="3243440" y="218167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a:solidFill>
                    <a:prstClr val="white"/>
                  </a:solidFill>
                  <a:latin typeface="+mj-lt"/>
                  <a:ea typeface="ＭＳ Ｐゴシック" charset="0"/>
                  <a:cs typeface="Lato Light" charset="0"/>
                  <a:sym typeface="Lato Light" charset="0"/>
                </a:rPr>
                <a:t>30%</a:t>
              </a:r>
            </a:p>
          </p:txBody>
        </p:sp>
      </p:grpSp>
      <p:grpSp>
        <p:nvGrpSpPr>
          <p:cNvPr id="67" name="组合 66"/>
          <p:cNvGrpSpPr/>
          <p:nvPr/>
        </p:nvGrpSpPr>
        <p:grpSpPr>
          <a:xfrm>
            <a:off x="2328863" y="2586633"/>
            <a:ext cx="3228975" cy="804267"/>
            <a:chOff x="2328863" y="2586633"/>
            <a:chExt cx="3228975" cy="804267"/>
          </a:xfrm>
        </p:grpSpPr>
        <p:sp>
          <p:nvSpPr>
            <p:cNvPr id="68" name="Freeform 6"/>
            <p:cNvSpPr>
              <a:spLocks/>
            </p:cNvSpPr>
            <p:nvPr/>
          </p:nvSpPr>
          <p:spPr bwMode="auto">
            <a:xfrm>
              <a:off x="2374702" y="2813447"/>
              <a:ext cx="3137892" cy="525066"/>
            </a:xfrm>
            <a:custGeom>
              <a:avLst/>
              <a:gdLst>
                <a:gd name="T0" fmla="*/ 0 w 21600"/>
                <a:gd name="T1" fmla="+- 0 21003 11843"/>
                <a:gd name="T2" fmla="*/ 21003 h 9757"/>
                <a:gd name="T3" fmla="*/ 21600 w 21600"/>
                <a:gd name="T4" fmla="+- 0 21600 11843"/>
                <a:gd name="T5" fmla="*/ 21600 h 9757"/>
              </a:gdLst>
              <a:ahLst/>
              <a:cxnLst>
                <a:cxn ang="0">
                  <a:pos x="T0" y="T2"/>
                </a:cxn>
                <a:cxn ang="0">
                  <a:pos x="T3" y="T5"/>
                </a:cxn>
              </a:cxnLst>
              <a:rect l="0" t="0" r="r" b="b"/>
              <a:pathLst>
                <a:path w="21600" h="9757">
                  <a:moveTo>
                    <a:pt x="0" y="9160"/>
                  </a:moveTo>
                  <a:cubicBezTo>
                    <a:pt x="0" y="9160"/>
                    <a:pt x="9110" y="-11843"/>
                    <a:pt x="21600" y="97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69" name="Oval 13"/>
            <p:cNvSpPr>
              <a:spLocks/>
            </p:cNvSpPr>
            <p:nvPr/>
          </p:nvSpPr>
          <p:spPr bwMode="auto">
            <a:xfrm>
              <a:off x="2328863" y="3257550"/>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0" name="Oval 14"/>
            <p:cNvSpPr>
              <a:spLocks/>
            </p:cNvSpPr>
            <p:nvPr/>
          </p:nvSpPr>
          <p:spPr bwMode="auto">
            <a:xfrm>
              <a:off x="5462588" y="3295650"/>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1" name="AutoShape 27"/>
            <p:cNvSpPr>
              <a:spLocks/>
            </p:cNvSpPr>
            <p:nvPr/>
          </p:nvSpPr>
          <p:spPr bwMode="auto">
            <a:xfrm>
              <a:off x="3606403" y="25866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2" name="Rectangle 37"/>
            <p:cNvSpPr>
              <a:spLocks/>
            </p:cNvSpPr>
            <p:nvPr/>
          </p:nvSpPr>
          <p:spPr bwMode="auto">
            <a:xfrm>
              <a:off x="3677552" y="2686501"/>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a:solidFill>
                    <a:prstClr val="white"/>
                  </a:solidFill>
                  <a:latin typeface="+mj-lt"/>
                  <a:ea typeface="ＭＳ Ｐゴシック" charset="0"/>
                  <a:cs typeface="Lato Light" charset="0"/>
                  <a:sym typeface="Lato Light" charset="0"/>
                </a:rPr>
                <a:t>85%</a:t>
              </a:r>
            </a:p>
          </p:txBody>
        </p:sp>
      </p:grpSp>
      <p:grpSp>
        <p:nvGrpSpPr>
          <p:cNvPr id="73" name="组合 72"/>
          <p:cNvGrpSpPr/>
          <p:nvPr/>
        </p:nvGrpSpPr>
        <p:grpSpPr>
          <a:xfrm>
            <a:off x="2314575" y="3153371"/>
            <a:ext cx="3048000" cy="770929"/>
            <a:chOff x="2314575" y="3153371"/>
            <a:chExt cx="3048000" cy="770929"/>
          </a:xfrm>
        </p:grpSpPr>
        <p:sp>
          <p:nvSpPr>
            <p:cNvPr id="74" name="Freeform 7"/>
            <p:cNvSpPr>
              <a:spLocks/>
            </p:cNvSpPr>
            <p:nvPr/>
          </p:nvSpPr>
          <p:spPr bwMode="auto">
            <a:xfrm>
              <a:off x="2352080" y="3368278"/>
              <a:ext cx="2966442" cy="511969"/>
            </a:xfrm>
            <a:custGeom>
              <a:avLst/>
              <a:gdLst>
                <a:gd name="T0" fmla="*/ 0 w 21600"/>
                <a:gd name="T1" fmla="+- 0 21600 11614"/>
                <a:gd name="T2" fmla="*/ 21600 h 9986"/>
                <a:gd name="T3" fmla="*/ 21600 w 21600"/>
                <a:gd name="T4" fmla="+- 0 20336 11614"/>
                <a:gd name="T5" fmla="*/ 20336 h 9986"/>
              </a:gdLst>
              <a:ahLst/>
              <a:cxnLst>
                <a:cxn ang="0">
                  <a:pos x="T0" y="T2"/>
                </a:cxn>
                <a:cxn ang="0">
                  <a:pos x="T3" y="T5"/>
                </a:cxn>
              </a:cxnLst>
              <a:rect l="0" t="0" r="r" b="b"/>
              <a:pathLst>
                <a:path w="21600" h="9986">
                  <a:moveTo>
                    <a:pt x="0" y="9986"/>
                  </a:moveTo>
                  <a:cubicBezTo>
                    <a:pt x="0" y="9986"/>
                    <a:pt x="8857" y="-11614"/>
                    <a:pt x="21600" y="872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5" name="Oval 15"/>
            <p:cNvSpPr>
              <a:spLocks/>
            </p:cNvSpPr>
            <p:nvPr/>
          </p:nvSpPr>
          <p:spPr bwMode="auto">
            <a:xfrm>
              <a:off x="5267325" y="3771900"/>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6" name="Oval 16"/>
            <p:cNvSpPr>
              <a:spLocks/>
            </p:cNvSpPr>
            <p:nvPr/>
          </p:nvSpPr>
          <p:spPr bwMode="auto">
            <a:xfrm>
              <a:off x="2314575" y="3829050"/>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7" name="AutoShape 28"/>
            <p:cNvSpPr>
              <a:spLocks/>
            </p:cNvSpPr>
            <p:nvPr/>
          </p:nvSpPr>
          <p:spPr bwMode="auto">
            <a:xfrm>
              <a:off x="4044553" y="3153371"/>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78" name="Rectangle 40"/>
            <p:cNvSpPr>
              <a:spLocks/>
            </p:cNvSpPr>
            <p:nvPr/>
          </p:nvSpPr>
          <p:spPr bwMode="auto">
            <a:xfrm>
              <a:off x="4095179" y="3250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a:solidFill>
                    <a:prstClr val="white"/>
                  </a:solidFill>
                  <a:latin typeface="+mj-lt"/>
                  <a:ea typeface="ＭＳ Ｐゴシック" charset="0"/>
                  <a:cs typeface="Lato Light" charset="0"/>
                  <a:sym typeface="Lato Light" charset="0"/>
                </a:rPr>
                <a:t>70%</a:t>
              </a:r>
            </a:p>
          </p:txBody>
        </p:sp>
      </p:grpSp>
      <p:grpSp>
        <p:nvGrpSpPr>
          <p:cNvPr id="79" name="组合 78"/>
          <p:cNvGrpSpPr/>
          <p:nvPr/>
        </p:nvGrpSpPr>
        <p:grpSpPr>
          <a:xfrm>
            <a:off x="2305050" y="3805833"/>
            <a:ext cx="3057525" cy="623292"/>
            <a:chOff x="2305050" y="3805833"/>
            <a:chExt cx="3057525" cy="623292"/>
          </a:xfrm>
        </p:grpSpPr>
        <p:sp>
          <p:nvSpPr>
            <p:cNvPr id="80" name="Freeform 8"/>
            <p:cNvSpPr>
              <a:spLocks/>
            </p:cNvSpPr>
            <p:nvPr/>
          </p:nvSpPr>
          <p:spPr bwMode="auto">
            <a:xfrm>
              <a:off x="2340769" y="3890367"/>
              <a:ext cx="2980134" cy="491133"/>
            </a:xfrm>
            <a:custGeom>
              <a:avLst/>
              <a:gdLst>
                <a:gd name="T0" fmla="*/ 0 w 21600"/>
                <a:gd name="T1" fmla="+- 0 21600 11894"/>
                <a:gd name="T2" fmla="*/ 21600 h 9706"/>
                <a:gd name="T3" fmla="*/ 21600 w 21600"/>
                <a:gd name="T4" fmla="+- 0 21246 11894"/>
                <a:gd name="T5" fmla="*/ 21246 h 9706"/>
              </a:gdLst>
              <a:ahLst/>
              <a:cxnLst>
                <a:cxn ang="0">
                  <a:pos x="T0" y="T2"/>
                </a:cxn>
                <a:cxn ang="0">
                  <a:pos x="T3" y="T5"/>
                </a:cxn>
              </a:cxnLst>
              <a:rect l="0" t="0" r="r" b="b"/>
              <a:pathLst>
                <a:path w="21600" h="9706">
                  <a:moveTo>
                    <a:pt x="0" y="9706"/>
                  </a:moveTo>
                  <a:cubicBezTo>
                    <a:pt x="0" y="9706"/>
                    <a:pt x="8982" y="-11894"/>
                    <a:pt x="21600" y="935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81" name="Oval 17"/>
            <p:cNvSpPr>
              <a:spLocks/>
            </p:cNvSpPr>
            <p:nvPr/>
          </p:nvSpPr>
          <p:spPr bwMode="auto">
            <a:xfrm>
              <a:off x="2305050" y="4333875"/>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82" name="Oval 18"/>
            <p:cNvSpPr>
              <a:spLocks/>
            </p:cNvSpPr>
            <p:nvPr/>
          </p:nvSpPr>
          <p:spPr bwMode="auto">
            <a:xfrm>
              <a:off x="5267325" y="4314825"/>
              <a:ext cx="95250" cy="95250"/>
            </a:xfrm>
            <a:prstGeom prst="ellipse">
              <a:avLst/>
            </a:prstGeom>
            <a:solidFill>
              <a:srgbClr val="003466"/>
            </a:solidFill>
            <a:ln>
              <a:solidFill>
                <a:srgbClr val="003466"/>
              </a:solidFill>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83" name="AutoShape 29"/>
            <p:cNvSpPr>
              <a:spLocks/>
            </p:cNvSpPr>
            <p:nvPr/>
          </p:nvSpPr>
          <p:spPr bwMode="auto">
            <a:xfrm>
              <a:off x="4420791" y="38058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a:solidFill>
                  <a:srgbClr val="000000"/>
                </a:solidFill>
                <a:latin typeface="+mj-lt"/>
                <a:sym typeface="Gill Sans" charset="0"/>
              </a:endParaRPr>
            </a:p>
          </p:txBody>
        </p:sp>
        <p:sp>
          <p:nvSpPr>
            <p:cNvPr id="84" name="Rectangle 43"/>
            <p:cNvSpPr>
              <a:spLocks/>
            </p:cNvSpPr>
            <p:nvPr/>
          </p:nvSpPr>
          <p:spPr bwMode="auto">
            <a:xfrm>
              <a:off x="4467225" y="3902869"/>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a:solidFill>
                    <a:prstClr val="white"/>
                  </a:solidFill>
                  <a:latin typeface="+mj-lt"/>
                  <a:ea typeface="ＭＳ Ｐゴシック" charset="0"/>
                  <a:cs typeface="Lato Light" charset="0"/>
                  <a:sym typeface="Lato Light" charset="0"/>
                </a:rPr>
                <a:t>45%</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0485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 calcmode="lin" valueType="num">
                                      <p:cBhvr>
                                        <p:cTn id="9" dur="500" fill="hold"/>
                                        <p:tgtEl>
                                          <p:spTgt spid="54"/>
                                        </p:tgtEl>
                                        <p:attrNameLst>
                                          <p:attrName>style.rotation</p:attrName>
                                        </p:attrNameLst>
                                      </p:cBhvr>
                                      <p:tavLst>
                                        <p:tav tm="0">
                                          <p:val>
                                            <p:fltVal val="360"/>
                                          </p:val>
                                        </p:tav>
                                        <p:tav tm="100000">
                                          <p:val>
                                            <p:fltVal val="0"/>
                                          </p:val>
                                        </p:tav>
                                      </p:tavLst>
                                    </p:anim>
                                    <p:animEffect transition="in" filter="fade">
                                      <p:cBhvr>
                                        <p:cTn id="10" dur="500"/>
                                        <p:tgtEl>
                                          <p:spTgt spid="54"/>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right)">
                                      <p:cBhvr>
                                        <p:cTn id="14" dur="500"/>
                                        <p:tgtEl>
                                          <p:spTgt spid="55"/>
                                        </p:tgtEl>
                                      </p:cBhvr>
                                    </p:animEffect>
                                  </p:childTnLst>
                                </p:cTn>
                              </p:par>
                              <p:par>
                                <p:cTn id="15" presetID="22" presetClass="entr" presetSubtype="2" fill="hold" nodeType="withEffect">
                                  <p:stCondLst>
                                    <p:cond delay="100"/>
                                  </p:stCondLst>
                                  <p:childTnLst>
                                    <p:set>
                                      <p:cBhvr>
                                        <p:cTn id="16" dur="1" fill="hold">
                                          <p:stCondLst>
                                            <p:cond delay="0"/>
                                          </p:stCondLst>
                                        </p:cTn>
                                        <p:tgtEl>
                                          <p:spTgt spid="61"/>
                                        </p:tgtEl>
                                        <p:attrNameLst>
                                          <p:attrName>style.visibility</p:attrName>
                                        </p:attrNameLst>
                                      </p:cBhvr>
                                      <p:to>
                                        <p:strVal val="visible"/>
                                      </p:to>
                                    </p:set>
                                    <p:animEffect transition="in" filter="wipe(right)">
                                      <p:cBhvr>
                                        <p:cTn id="17" dur="500"/>
                                        <p:tgtEl>
                                          <p:spTgt spid="61"/>
                                        </p:tgtEl>
                                      </p:cBhvr>
                                    </p:animEffect>
                                  </p:childTnLst>
                                </p:cTn>
                              </p:par>
                              <p:par>
                                <p:cTn id="18" presetID="22" presetClass="entr" presetSubtype="2" fill="hold" nodeType="withEffect">
                                  <p:stCondLst>
                                    <p:cond delay="200"/>
                                  </p:stCondLst>
                                  <p:childTnLst>
                                    <p:set>
                                      <p:cBhvr>
                                        <p:cTn id="19" dur="1" fill="hold">
                                          <p:stCondLst>
                                            <p:cond delay="0"/>
                                          </p:stCondLst>
                                        </p:cTn>
                                        <p:tgtEl>
                                          <p:spTgt spid="67"/>
                                        </p:tgtEl>
                                        <p:attrNameLst>
                                          <p:attrName>style.visibility</p:attrName>
                                        </p:attrNameLst>
                                      </p:cBhvr>
                                      <p:to>
                                        <p:strVal val="visible"/>
                                      </p:to>
                                    </p:set>
                                    <p:animEffect transition="in" filter="wipe(right)">
                                      <p:cBhvr>
                                        <p:cTn id="20" dur="500"/>
                                        <p:tgtEl>
                                          <p:spTgt spid="67"/>
                                        </p:tgtEl>
                                      </p:cBhvr>
                                    </p:animEffect>
                                  </p:childTnLst>
                                </p:cTn>
                              </p:par>
                              <p:par>
                                <p:cTn id="21" presetID="22" presetClass="entr" presetSubtype="2" fill="hold" nodeType="withEffect">
                                  <p:stCondLst>
                                    <p:cond delay="300"/>
                                  </p:stCondLst>
                                  <p:childTnLst>
                                    <p:set>
                                      <p:cBhvr>
                                        <p:cTn id="22" dur="1" fill="hold">
                                          <p:stCondLst>
                                            <p:cond delay="0"/>
                                          </p:stCondLst>
                                        </p:cTn>
                                        <p:tgtEl>
                                          <p:spTgt spid="73"/>
                                        </p:tgtEl>
                                        <p:attrNameLst>
                                          <p:attrName>style.visibility</p:attrName>
                                        </p:attrNameLst>
                                      </p:cBhvr>
                                      <p:to>
                                        <p:strVal val="visible"/>
                                      </p:to>
                                    </p:set>
                                    <p:animEffect transition="in" filter="wipe(right)">
                                      <p:cBhvr>
                                        <p:cTn id="23" dur="500"/>
                                        <p:tgtEl>
                                          <p:spTgt spid="73"/>
                                        </p:tgtEl>
                                      </p:cBhvr>
                                    </p:animEffect>
                                  </p:childTnLst>
                                </p:cTn>
                              </p:par>
                              <p:par>
                                <p:cTn id="24" presetID="22" presetClass="entr" presetSubtype="2" fill="hold" nodeType="withEffect">
                                  <p:stCondLst>
                                    <p:cond delay="400"/>
                                  </p:stCondLst>
                                  <p:childTnLst>
                                    <p:set>
                                      <p:cBhvr>
                                        <p:cTn id="25" dur="1" fill="hold">
                                          <p:stCondLst>
                                            <p:cond delay="0"/>
                                          </p:stCondLst>
                                        </p:cTn>
                                        <p:tgtEl>
                                          <p:spTgt spid="79"/>
                                        </p:tgtEl>
                                        <p:attrNameLst>
                                          <p:attrName>style.visibility</p:attrName>
                                        </p:attrNameLst>
                                      </p:cBhvr>
                                      <p:to>
                                        <p:strVal val="visible"/>
                                      </p:to>
                                    </p:set>
                                    <p:animEffect transition="in" filter="wipe(right)">
                                      <p:cBhvr>
                                        <p:cTn id="26" dur="500"/>
                                        <p:tgtEl>
                                          <p:spTgt spid="79"/>
                                        </p:tgtEl>
                                      </p:cBhvr>
                                    </p:animEffect>
                                  </p:childTnLst>
                                </p:cTn>
                              </p:par>
                            </p:childTnLst>
                          </p:cTn>
                        </p:par>
                        <p:par>
                          <p:cTn id="27" fill="hold">
                            <p:stCondLst>
                              <p:cond delay="1400"/>
                            </p:stCondLst>
                            <p:childTnLst>
                              <p:par>
                                <p:cTn id="28" presetID="53" presetClass="entr" presetSubtype="16"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Effect transition="in" filter="fade">
                                      <p:cBhvr>
                                        <p:cTn id="47" dur="500"/>
                                        <p:tgtEl>
                                          <p:spTgt spid="52"/>
                                        </p:tgtEl>
                                      </p:cBhvr>
                                    </p:animEffect>
                                  </p:childTnLst>
                                </p:cTn>
                              </p:par>
                              <p:par>
                                <p:cTn id="48" presetID="53" presetClass="entr" presetSubtype="16" fill="hold" grpId="0" nodeType="withEffect">
                                  <p:stCondLst>
                                    <p:cond delay="40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bwMode="auto">
          <a:xfrm>
            <a:off x="5230916" y="1131590"/>
            <a:ext cx="1088567" cy="1086932"/>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tr-TR" altLang="zh-CN" b="1" kern="0" dirty="0" err="1">
                <a:solidFill>
                  <a:prstClr val="black">
                    <a:lumMod val="75000"/>
                    <a:lumOff val="25000"/>
                  </a:prstClr>
                </a:solidFill>
                <a:latin typeface="+mj-lt"/>
                <a:ea typeface="微软雅黑" pitchFamily="34" charset="-122"/>
              </a:rPr>
              <a:t>Industry</a:t>
            </a:r>
            <a:endParaRPr lang="zh-CN" altLang="en-US" b="1" kern="0" dirty="0">
              <a:solidFill>
                <a:prstClr val="black">
                  <a:lumMod val="75000"/>
                  <a:lumOff val="25000"/>
                </a:prstClr>
              </a:solidFill>
              <a:latin typeface="+mj-lt"/>
              <a:ea typeface="微软雅黑" pitchFamily="34" charset="-122"/>
            </a:endParaRPr>
          </a:p>
        </p:txBody>
      </p:sp>
      <p:sp>
        <p:nvSpPr>
          <p:cNvPr id="54" name="椭圆 53"/>
          <p:cNvSpPr/>
          <p:nvPr/>
        </p:nvSpPr>
        <p:spPr bwMode="auto">
          <a:xfrm>
            <a:off x="2742262" y="1131590"/>
            <a:ext cx="1088567" cy="1086932"/>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tr-TR" altLang="zh-CN" b="1" kern="0" dirty="0" err="1">
                <a:solidFill>
                  <a:prstClr val="black">
                    <a:lumMod val="75000"/>
                    <a:lumOff val="25000"/>
                  </a:prstClr>
                </a:solidFill>
                <a:latin typeface="+mj-lt"/>
                <a:ea typeface="微软雅黑" pitchFamily="34" charset="-122"/>
              </a:rPr>
              <a:t>Inventor</a:t>
            </a:r>
            <a:endParaRPr lang="zh-CN" altLang="en-US" b="1" kern="0" dirty="0">
              <a:solidFill>
                <a:prstClr val="black">
                  <a:lumMod val="75000"/>
                  <a:lumOff val="25000"/>
                </a:prstClr>
              </a:solidFill>
              <a:latin typeface="+mj-lt"/>
              <a:ea typeface="微软雅黑" pitchFamily="34" charset="-122"/>
            </a:endParaRPr>
          </a:p>
        </p:txBody>
      </p:sp>
      <p:sp>
        <p:nvSpPr>
          <p:cNvPr id="55" name="椭圆 54"/>
          <p:cNvSpPr/>
          <p:nvPr/>
        </p:nvSpPr>
        <p:spPr bwMode="auto">
          <a:xfrm>
            <a:off x="5230916" y="3422724"/>
            <a:ext cx="1088567" cy="1086931"/>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tr-TR" altLang="zh-CN" b="1" kern="0" dirty="0" err="1">
                <a:solidFill>
                  <a:prstClr val="black">
                    <a:lumMod val="75000"/>
                    <a:lumOff val="25000"/>
                  </a:prstClr>
                </a:solidFill>
                <a:latin typeface="+mj-lt"/>
                <a:ea typeface="微软雅黑" pitchFamily="34" charset="-122"/>
              </a:rPr>
              <a:t>Inform</a:t>
            </a:r>
            <a:endParaRPr lang="zh-CN" altLang="en-US" b="1" kern="0" dirty="0">
              <a:solidFill>
                <a:prstClr val="black">
                  <a:lumMod val="75000"/>
                  <a:lumOff val="25000"/>
                </a:prstClr>
              </a:solidFill>
              <a:latin typeface="+mj-lt"/>
              <a:ea typeface="微软雅黑" pitchFamily="34" charset="-122"/>
            </a:endParaRPr>
          </a:p>
        </p:txBody>
      </p:sp>
      <p:sp>
        <p:nvSpPr>
          <p:cNvPr id="56" name="椭圆 55"/>
          <p:cNvSpPr/>
          <p:nvPr/>
        </p:nvSpPr>
        <p:spPr bwMode="auto">
          <a:xfrm>
            <a:off x="2742262" y="3422724"/>
            <a:ext cx="1088567" cy="1086931"/>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tr-TR" altLang="zh-CN" b="1" kern="0" dirty="0" err="1">
                <a:solidFill>
                  <a:prstClr val="black">
                    <a:lumMod val="75000"/>
                    <a:lumOff val="25000"/>
                  </a:prstClr>
                </a:solidFill>
                <a:latin typeface="+mj-lt"/>
                <a:ea typeface="微软雅黑" pitchFamily="34" charset="-122"/>
              </a:rPr>
              <a:t>Install</a:t>
            </a:r>
            <a:endParaRPr lang="zh-CN" altLang="en-US" b="1" kern="0" dirty="0">
              <a:solidFill>
                <a:prstClr val="black">
                  <a:lumMod val="75000"/>
                  <a:lumOff val="25000"/>
                </a:prstClr>
              </a:solidFill>
              <a:latin typeface="+mj-lt"/>
              <a:ea typeface="微软雅黑" pitchFamily="34" charset="-122"/>
            </a:endParaRPr>
          </a:p>
        </p:txBody>
      </p:sp>
      <p:sp>
        <p:nvSpPr>
          <p:cNvPr id="57" name="文本框 12"/>
          <p:cNvSpPr>
            <a:spLocks/>
          </p:cNvSpPr>
          <p:nvPr/>
        </p:nvSpPr>
        <p:spPr bwMode="auto">
          <a:xfrm>
            <a:off x="3553641" y="1818471"/>
            <a:ext cx="1954464" cy="1957048"/>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003466"/>
          </a:solidFill>
          <a:ln>
            <a:noFill/>
          </a:ln>
        </p:spPr>
        <p:txBody>
          <a:bodyPr lIns="0" tIns="0" rIns="0" bIns="0" anchor="ctr"/>
          <a:lstStyle/>
          <a:p>
            <a:pPr algn="ctr" fontAlgn="base">
              <a:spcBef>
                <a:spcPct val="0"/>
              </a:spcBef>
              <a:spcAft>
                <a:spcPct val="0"/>
              </a:spcAft>
            </a:pPr>
            <a:r>
              <a:rPr lang="tr-TR" altLang="zh-CN" sz="2600" b="1" dirty="0" err="1">
                <a:solidFill>
                  <a:prstClr val="white"/>
                </a:solidFill>
                <a:latin typeface="+mj-lt"/>
                <a:ea typeface="微软雅黑" pitchFamily="34" charset="-122"/>
              </a:rPr>
              <a:t>Increase</a:t>
            </a:r>
            <a:endParaRPr lang="zh-CN" altLang="en-US" sz="2600" b="1" dirty="0">
              <a:solidFill>
                <a:prstClr val="white"/>
              </a:solidFill>
              <a:latin typeface="+mj-lt"/>
              <a:ea typeface="微软雅黑" pitchFamily="34" charset="-122"/>
            </a:endParaRPr>
          </a:p>
        </p:txBody>
      </p:sp>
      <p:sp>
        <p:nvSpPr>
          <p:cNvPr id="58" name="TextBox 27"/>
          <p:cNvSpPr txBox="1"/>
          <p:nvPr/>
        </p:nvSpPr>
        <p:spPr>
          <a:xfrm>
            <a:off x="6464742" y="1227856"/>
            <a:ext cx="2005624" cy="821973"/>
          </a:xfrm>
          <a:prstGeom prst="rect">
            <a:avLst/>
          </a:prstGeom>
          <a:noFill/>
        </p:spPr>
        <p:txBody>
          <a:bodyPr lIns="100790" tIns="50396" rIns="100790" bIns="50396">
            <a:spAutoFit/>
          </a:bodyPr>
          <a:lstStyle/>
          <a:p>
            <a:pPr fontAlgn="base">
              <a:lnSpc>
                <a:spcPct val="130000"/>
              </a:lnSpc>
              <a:spcBef>
                <a:spcPct val="0"/>
              </a:spcBef>
              <a:spcAft>
                <a:spcPct val="0"/>
              </a:spcAft>
              <a:defRPr/>
            </a:pPr>
            <a:r>
              <a:rPr lang="en-US" altLang="zh-CN" sz="1200" dirty="0">
                <a:solidFill>
                  <a:prstClr val="black">
                    <a:lumMod val="85000"/>
                    <a:lumOff val="15000"/>
                  </a:prstClr>
                </a:solidFill>
                <a:latin typeface="+mj-lt"/>
                <a:ea typeface="微软雅黑" pitchFamily="34" charset="-122"/>
              </a:rPr>
              <a:t>Simple &amp; Smooth, exactly how purchasing experiences should be.</a:t>
            </a:r>
            <a:endParaRPr lang="zh-CN" altLang="en-US" sz="1200" dirty="0">
              <a:solidFill>
                <a:prstClr val="black">
                  <a:lumMod val="85000"/>
                  <a:lumOff val="15000"/>
                </a:prstClr>
              </a:solidFill>
              <a:latin typeface="+mj-lt"/>
              <a:ea typeface="微软雅黑" pitchFamily="34" charset="-122"/>
            </a:endParaRPr>
          </a:p>
        </p:txBody>
      </p:sp>
      <p:sp>
        <p:nvSpPr>
          <p:cNvPr id="59" name="TextBox 29"/>
          <p:cNvSpPr txBox="1"/>
          <p:nvPr/>
        </p:nvSpPr>
        <p:spPr>
          <a:xfrm>
            <a:off x="6464742" y="3536491"/>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en-US" altLang="zh-CN" sz="1200" dirty="0">
                <a:solidFill>
                  <a:prstClr val="black">
                    <a:lumMod val="85000"/>
                    <a:lumOff val="15000"/>
                  </a:prstClr>
                </a:solidFill>
                <a:latin typeface="+mj-lt"/>
                <a:ea typeface="微软雅黑" pitchFamily="34" charset="-122"/>
              </a:rPr>
              <a:t>Your audience relate and absorb information on different sensory levels.</a:t>
            </a:r>
            <a:endParaRPr lang="zh-CN" altLang="en-US" sz="1200" dirty="0">
              <a:solidFill>
                <a:prstClr val="black">
                  <a:lumMod val="85000"/>
                  <a:lumOff val="15000"/>
                </a:prstClr>
              </a:solidFill>
              <a:latin typeface="+mj-lt"/>
              <a:ea typeface="微软雅黑" pitchFamily="34" charset="-122"/>
            </a:endParaRPr>
          </a:p>
        </p:txBody>
      </p:sp>
      <p:sp>
        <p:nvSpPr>
          <p:cNvPr id="60" name="TextBox 30"/>
          <p:cNvSpPr txBox="1"/>
          <p:nvPr/>
        </p:nvSpPr>
        <p:spPr>
          <a:xfrm>
            <a:off x="673634" y="3518990"/>
            <a:ext cx="2005624" cy="821973"/>
          </a:xfrm>
          <a:prstGeom prst="rect">
            <a:avLst/>
          </a:prstGeom>
          <a:noFill/>
        </p:spPr>
        <p:txBody>
          <a:bodyPr lIns="100790" tIns="50396" rIns="100790" bIns="50396">
            <a:spAutoFit/>
          </a:bodyPr>
          <a:lstStyle/>
          <a:p>
            <a:pPr algn="r" fontAlgn="base">
              <a:lnSpc>
                <a:spcPct val="130000"/>
              </a:lnSpc>
              <a:spcBef>
                <a:spcPct val="0"/>
              </a:spcBef>
              <a:spcAft>
                <a:spcPct val="0"/>
              </a:spcAft>
              <a:defRPr/>
            </a:pPr>
            <a:r>
              <a:rPr lang="en-US" altLang="zh-CN" sz="1200" dirty="0">
                <a:solidFill>
                  <a:prstClr val="black">
                    <a:lumMod val="85000"/>
                    <a:lumOff val="15000"/>
                  </a:prstClr>
                </a:solidFill>
                <a:latin typeface="+mj-lt"/>
                <a:ea typeface="微软雅黑" pitchFamily="34" charset="-122"/>
              </a:rPr>
              <a:t>Simple &amp; Smooth, exactly how purchasing experiences should be.</a:t>
            </a:r>
            <a:endParaRPr lang="zh-CN" altLang="en-US" sz="1200" dirty="0">
              <a:solidFill>
                <a:prstClr val="black">
                  <a:lumMod val="85000"/>
                  <a:lumOff val="15000"/>
                </a:prstClr>
              </a:solidFill>
              <a:latin typeface="+mj-lt"/>
              <a:ea typeface="微软雅黑" pitchFamily="34" charset="-122"/>
            </a:endParaRPr>
          </a:p>
        </p:txBody>
      </p:sp>
      <p:sp>
        <p:nvSpPr>
          <p:cNvPr id="61" name="TextBox 31"/>
          <p:cNvSpPr txBox="1"/>
          <p:nvPr/>
        </p:nvSpPr>
        <p:spPr>
          <a:xfrm>
            <a:off x="673634" y="1227856"/>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en-US" altLang="zh-CN" sz="1200" dirty="0">
                <a:solidFill>
                  <a:prstClr val="black">
                    <a:lumMod val="85000"/>
                    <a:lumOff val="15000"/>
                  </a:prstClr>
                </a:solidFill>
                <a:latin typeface="+mj-lt"/>
                <a:ea typeface="微软雅黑" pitchFamily="34" charset="-122"/>
              </a:rPr>
              <a:t>Your audience relate and absorb information on different sensory levels.</a:t>
            </a:r>
            <a:endParaRPr lang="zh-CN" altLang="en-US" sz="1200" dirty="0">
              <a:solidFill>
                <a:prstClr val="black">
                  <a:lumMod val="85000"/>
                  <a:lumOff val="15000"/>
                </a:prstClr>
              </a:solidFill>
              <a:latin typeface="+mj-lt"/>
              <a:ea typeface="微软雅黑" pitchFamily="34" charset="-122"/>
            </a:endParaRPr>
          </a:p>
        </p:txBody>
      </p:sp>
      <p:sp>
        <p:nvSpPr>
          <p:cNvPr id="62"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29968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fltVal val="0"/>
                                          </p:val>
                                        </p:tav>
                                        <p:tav tm="100000">
                                          <p:val>
                                            <p:strVal val="#ppt_w"/>
                                          </p:val>
                                        </p:tav>
                                      </p:tavLst>
                                    </p:anim>
                                    <p:anim calcmode="lin" valueType="num">
                                      <p:cBhvr>
                                        <p:cTn id="14" dur="500" fill="hold"/>
                                        <p:tgtEl>
                                          <p:spTgt spid="54"/>
                                        </p:tgtEl>
                                        <p:attrNameLst>
                                          <p:attrName>ppt_h</p:attrName>
                                        </p:attrNameLst>
                                      </p:cBhvr>
                                      <p:tavLst>
                                        <p:tav tm="0">
                                          <p:val>
                                            <p:fltVal val="0"/>
                                          </p:val>
                                        </p:tav>
                                        <p:tav tm="100000">
                                          <p:val>
                                            <p:strVal val="#ppt_h"/>
                                          </p:val>
                                        </p:tav>
                                      </p:tavLst>
                                    </p:anim>
                                    <p:animEffect transition="in" filter="fade">
                                      <p:cBhvr>
                                        <p:cTn id="15" dur="500"/>
                                        <p:tgtEl>
                                          <p:spTgt spid="5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500"/>
                                        <p:tgtEl>
                                          <p:spTgt spid="6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right)">
                                      <p:cBhvr>
                                        <p:cTn id="39" dur="500"/>
                                        <p:tgtEl>
                                          <p:spTgt spid="60"/>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p:bldP spid="59" grpId="0"/>
      <p:bldP spid="60"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46" name="矩形 45"/>
          <p:cNvSpPr/>
          <p:nvPr/>
        </p:nvSpPr>
        <p:spPr>
          <a:xfrm rot="9205952">
            <a:off x="3698028" y="2568146"/>
            <a:ext cx="1684862" cy="187315"/>
          </a:xfrm>
          <a:prstGeom prst="rect">
            <a:avLst/>
          </a:prstGeom>
          <a:solidFill>
            <a:srgbClr val="003466"/>
          </a:solidFill>
          <a:ln w="25400" cap="flat" cmpd="sng" algn="ctr">
            <a:noFill/>
            <a:prstDash val="solid"/>
          </a:ln>
          <a:effectLst>
            <a:innerShdw blurRad="63500" dist="50800" dir="2700000">
              <a:prstClr val="black">
                <a:alpha val="5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A783A"/>
              </a:solidFill>
              <a:effectLst/>
              <a:uLnTx/>
              <a:uFillTx/>
              <a:latin typeface="+mj-lt"/>
              <a:ea typeface="宋体" panose="02010600030101010101" pitchFamily="2" charset="-122"/>
            </a:endParaRPr>
          </a:p>
        </p:txBody>
      </p:sp>
      <p:sp>
        <p:nvSpPr>
          <p:cNvPr id="47" name="矩形 46"/>
          <p:cNvSpPr/>
          <p:nvPr/>
        </p:nvSpPr>
        <p:spPr>
          <a:xfrm rot="2256138">
            <a:off x="3490362" y="3462585"/>
            <a:ext cx="1904407" cy="175448"/>
          </a:xfrm>
          <a:prstGeom prst="rect">
            <a:avLst/>
          </a:prstGeom>
          <a:solidFill>
            <a:srgbClr val="003466"/>
          </a:solidFill>
          <a:ln w="25400" cap="flat" cmpd="sng" algn="ctr">
            <a:noFill/>
            <a:prstDash val="solid"/>
          </a:ln>
          <a:effectLst>
            <a:innerShdw blurRad="50800" dist="50800" dir="135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A783A"/>
              </a:solidFill>
              <a:effectLst/>
              <a:uLnTx/>
              <a:uFillTx/>
              <a:latin typeface="+mj-lt"/>
              <a:ea typeface="宋体" panose="02010600030101010101" pitchFamily="2" charset="-122"/>
            </a:endParaRPr>
          </a:p>
        </p:txBody>
      </p:sp>
      <p:sp>
        <p:nvSpPr>
          <p:cNvPr id="48" name="矩形 47"/>
          <p:cNvSpPr/>
          <p:nvPr/>
        </p:nvSpPr>
        <p:spPr>
          <a:xfrm rot="2256138">
            <a:off x="3490362" y="1564392"/>
            <a:ext cx="1904407" cy="175448"/>
          </a:xfrm>
          <a:prstGeom prst="rect">
            <a:avLst/>
          </a:prstGeom>
          <a:solidFill>
            <a:srgbClr val="003466"/>
          </a:solidFill>
          <a:ln w="25400" cap="flat" cmpd="sng" algn="ctr">
            <a:noFill/>
            <a:prstDash val="solid"/>
          </a:ln>
          <a:effectLst>
            <a:innerShdw blurRad="50800" dist="50800" dir="162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A783A"/>
              </a:solidFill>
              <a:effectLst/>
              <a:uLnTx/>
              <a:uFillTx/>
              <a:latin typeface="+mj-lt"/>
              <a:ea typeface="宋体" panose="02010600030101010101" pitchFamily="2" charset="-122"/>
            </a:endParaRPr>
          </a:p>
        </p:txBody>
      </p:sp>
      <p:grpSp>
        <p:nvGrpSpPr>
          <p:cNvPr id="49" name="组合 48"/>
          <p:cNvGrpSpPr/>
          <p:nvPr/>
        </p:nvGrpSpPr>
        <p:grpSpPr>
          <a:xfrm>
            <a:off x="3456385" y="812121"/>
            <a:ext cx="576907" cy="576907"/>
            <a:chOff x="4609713" y="938201"/>
            <a:chExt cx="769410" cy="769410"/>
          </a:xfrm>
        </p:grpSpPr>
        <p:grpSp>
          <p:nvGrpSpPr>
            <p:cNvPr id="50" name="组合 49"/>
            <p:cNvGrpSpPr/>
            <p:nvPr/>
          </p:nvGrpSpPr>
          <p:grpSpPr>
            <a:xfrm>
              <a:off x="4609713" y="938201"/>
              <a:ext cx="769410" cy="769410"/>
              <a:chOff x="1273629" y="1224643"/>
              <a:chExt cx="2171700" cy="2171700"/>
            </a:xfrm>
          </p:grpSpPr>
          <p:sp>
            <p:nvSpPr>
              <p:cNvPr id="52" name="圆角矩形 5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B850"/>
                  </a:solidFill>
                  <a:effectLst/>
                  <a:uLnTx/>
                  <a:uFillTx/>
                  <a:latin typeface="+mj-lt"/>
                  <a:ea typeface="宋体" panose="02010600030101010101" pitchFamily="2" charset="-122"/>
                </a:endParaRPr>
              </a:p>
            </p:txBody>
          </p:sp>
          <p:sp>
            <p:nvSpPr>
              <p:cNvPr id="53" name="圆角矩形 5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B850"/>
                  </a:solidFill>
                  <a:effectLst/>
                  <a:uLnTx/>
                  <a:uFillTx/>
                  <a:latin typeface="+mj-lt"/>
                  <a:ea typeface="宋体" panose="02010600030101010101" pitchFamily="2" charset="-122"/>
                </a:endParaRPr>
              </a:p>
            </p:txBody>
          </p:sp>
        </p:grpSp>
        <p:sp>
          <p:nvSpPr>
            <p:cNvPr id="51" name="文本框 23"/>
            <p:cNvSpPr txBox="1"/>
            <p:nvPr/>
          </p:nvSpPr>
          <p:spPr>
            <a:xfrm>
              <a:off x="4673292" y="1104819"/>
              <a:ext cx="656010"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chemeClr val="accent2"/>
                  </a:solidFill>
                  <a:effectLst/>
                  <a:uLnTx/>
                  <a:uFillTx/>
                  <a:latin typeface="+mj-lt"/>
                  <a:cs typeface="Aharoni" panose="02010803020104030203" pitchFamily="2" charset="-79"/>
                </a:rPr>
                <a:t>01</a:t>
              </a:r>
              <a:endParaRPr kumimoji="0" lang="zh-CN" altLang="en-US" sz="2000" b="0" i="0" u="none" strike="noStrike" kern="0" cap="none" spc="0" normalizeH="0" baseline="0" noProof="0" dirty="0">
                <a:ln>
                  <a:noFill/>
                </a:ln>
                <a:solidFill>
                  <a:schemeClr val="accent2"/>
                </a:solidFill>
                <a:effectLst/>
                <a:uLnTx/>
                <a:uFillTx/>
                <a:latin typeface="+mj-lt"/>
                <a:cs typeface="Aharoni" panose="02010803020104030203" pitchFamily="2" charset="-79"/>
              </a:endParaRPr>
            </a:p>
          </p:txBody>
        </p:sp>
      </p:grpSp>
      <p:grpSp>
        <p:nvGrpSpPr>
          <p:cNvPr id="54" name="组合 53"/>
          <p:cNvGrpSpPr/>
          <p:nvPr/>
        </p:nvGrpSpPr>
        <p:grpSpPr>
          <a:xfrm>
            <a:off x="4963011" y="1882273"/>
            <a:ext cx="576907" cy="576907"/>
            <a:chOff x="6619070" y="2365442"/>
            <a:chExt cx="769410" cy="769410"/>
          </a:xfrm>
        </p:grpSpPr>
        <p:grpSp>
          <p:nvGrpSpPr>
            <p:cNvPr id="55" name="组合 54"/>
            <p:cNvGrpSpPr/>
            <p:nvPr/>
          </p:nvGrpSpPr>
          <p:grpSpPr>
            <a:xfrm>
              <a:off x="6619070" y="2365442"/>
              <a:ext cx="769410" cy="769410"/>
              <a:chOff x="1273629" y="1224643"/>
              <a:chExt cx="2171700" cy="2171700"/>
            </a:xfrm>
          </p:grpSpPr>
          <p:sp>
            <p:nvSpPr>
              <p:cNvPr id="57" name="圆角矩形 5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00ACBE"/>
                  </a:solidFill>
                  <a:effectLst/>
                  <a:uLnTx/>
                  <a:uFillTx/>
                  <a:latin typeface="+mj-lt"/>
                  <a:ea typeface="宋体" panose="02010600030101010101" pitchFamily="2" charset="-122"/>
                </a:endParaRPr>
              </a:p>
            </p:txBody>
          </p:sp>
          <p:sp>
            <p:nvSpPr>
              <p:cNvPr id="58" name="圆角矩形 57"/>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00ACBE"/>
                  </a:solidFill>
                  <a:effectLst/>
                  <a:uLnTx/>
                  <a:uFillTx/>
                  <a:latin typeface="+mj-lt"/>
                  <a:ea typeface="宋体" panose="02010600030101010101" pitchFamily="2" charset="-122"/>
                </a:endParaRPr>
              </a:p>
            </p:txBody>
          </p:sp>
        </p:grpSp>
        <p:sp>
          <p:nvSpPr>
            <p:cNvPr id="56" name="文本框 24"/>
            <p:cNvSpPr txBox="1"/>
            <p:nvPr/>
          </p:nvSpPr>
          <p:spPr>
            <a:xfrm>
              <a:off x="6700219" y="2496463"/>
              <a:ext cx="686188"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chemeClr val="accent2"/>
                  </a:solidFill>
                  <a:effectLst/>
                  <a:uLnTx/>
                  <a:uFillTx/>
                  <a:latin typeface="+mj-lt"/>
                  <a:cs typeface="Aharoni" panose="02010803020104030203" pitchFamily="2" charset="-79"/>
                </a:rPr>
                <a:t>02</a:t>
              </a:r>
              <a:endParaRPr kumimoji="0" lang="zh-CN" altLang="en-US" sz="2000" b="0" i="0" u="none" strike="noStrike" kern="0" cap="none" spc="0" normalizeH="0" baseline="0" noProof="0" dirty="0">
                <a:ln>
                  <a:noFill/>
                </a:ln>
                <a:solidFill>
                  <a:schemeClr val="accent2"/>
                </a:solidFill>
                <a:effectLst/>
                <a:uLnTx/>
                <a:uFillTx/>
                <a:latin typeface="+mj-lt"/>
                <a:cs typeface="Aharoni" panose="02010803020104030203" pitchFamily="2" charset="-79"/>
              </a:endParaRPr>
            </a:p>
          </p:txBody>
        </p:sp>
      </p:grpSp>
      <p:grpSp>
        <p:nvGrpSpPr>
          <p:cNvPr id="59" name="组合 58"/>
          <p:cNvGrpSpPr/>
          <p:nvPr/>
        </p:nvGrpSpPr>
        <p:grpSpPr>
          <a:xfrm>
            <a:off x="3456385" y="2830895"/>
            <a:ext cx="576907" cy="576907"/>
            <a:chOff x="4609713" y="3630601"/>
            <a:chExt cx="769410" cy="769410"/>
          </a:xfrm>
        </p:grpSpPr>
        <p:grpSp>
          <p:nvGrpSpPr>
            <p:cNvPr id="60" name="组合 59"/>
            <p:cNvGrpSpPr/>
            <p:nvPr/>
          </p:nvGrpSpPr>
          <p:grpSpPr>
            <a:xfrm>
              <a:off x="4609713" y="3630601"/>
              <a:ext cx="769410" cy="769410"/>
              <a:chOff x="1273629" y="1224643"/>
              <a:chExt cx="2171700" cy="2171700"/>
            </a:xfrm>
          </p:grpSpPr>
          <p:sp>
            <p:nvSpPr>
              <p:cNvPr id="62" name="圆角矩形 6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8353D"/>
                  </a:solidFill>
                  <a:effectLst/>
                  <a:uLnTx/>
                  <a:uFillTx/>
                  <a:latin typeface="+mj-lt"/>
                  <a:ea typeface="宋体" panose="02010600030101010101" pitchFamily="2" charset="-122"/>
                </a:endParaRPr>
              </a:p>
            </p:txBody>
          </p:sp>
          <p:sp>
            <p:nvSpPr>
              <p:cNvPr id="63" name="圆角矩形 6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8353D"/>
                  </a:solidFill>
                  <a:effectLst/>
                  <a:uLnTx/>
                  <a:uFillTx/>
                  <a:latin typeface="+mj-lt"/>
                  <a:ea typeface="宋体" panose="02010600030101010101" pitchFamily="2" charset="-122"/>
                </a:endParaRPr>
              </a:p>
            </p:txBody>
          </p:sp>
        </p:grpSp>
        <p:sp>
          <p:nvSpPr>
            <p:cNvPr id="61" name="文本框 25"/>
            <p:cNvSpPr txBox="1"/>
            <p:nvPr/>
          </p:nvSpPr>
          <p:spPr>
            <a:xfrm>
              <a:off x="4658671" y="3749168"/>
              <a:ext cx="691066"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chemeClr val="accent2"/>
                  </a:solidFill>
                  <a:effectLst/>
                  <a:uLnTx/>
                  <a:uFillTx/>
                  <a:latin typeface="+mj-lt"/>
                  <a:cs typeface="Aharoni" panose="02010803020104030203" pitchFamily="2" charset="-79"/>
                </a:rPr>
                <a:t>03</a:t>
              </a:r>
              <a:endParaRPr kumimoji="0" lang="zh-CN" altLang="en-US" sz="2000" b="0" i="0" u="none" strike="noStrike" kern="0" cap="none" spc="0" normalizeH="0" baseline="0" noProof="0" dirty="0">
                <a:ln>
                  <a:noFill/>
                </a:ln>
                <a:solidFill>
                  <a:schemeClr val="accent2"/>
                </a:solidFill>
                <a:effectLst/>
                <a:uLnTx/>
                <a:uFillTx/>
                <a:latin typeface="+mj-lt"/>
                <a:cs typeface="Aharoni" panose="02010803020104030203" pitchFamily="2" charset="-79"/>
              </a:endParaRPr>
            </a:p>
          </p:txBody>
        </p:sp>
      </p:grpSp>
      <p:grpSp>
        <p:nvGrpSpPr>
          <p:cNvPr id="64" name="组合 63"/>
          <p:cNvGrpSpPr/>
          <p:nvPr/>
        </p:nvGrpSpPr>
        <p:grpSpPr>
          <a:xfrm>
            <a:off x="4961456" y="3773625"/>
            <a:ext cx="576907" cy="576907"/>
            <a:chOff x="6616997" y="4887901"/>
            <a:chExt cx="769410" cy="769410"/>
          </a:xfrm>
        </p:grpSpPr>
        <p:grpSp>
          <p:nvGrpSpPr>
            <p:cNvPr id="65" name="组合 64"/>
            <p:cNvGrpSpPr/>
            <p:nvPr/>
          </p:nvGrpSpPr>
          <p:grpSpPr>
            <a:xfrm>
              <a:off x="6616997" y="4887901"/>
              <a:ext cx="769410" cy="769410"/>
              <a:chOff x="1273629" y="1224643"/>
              <a:chExt cx="2171700" cy="2171700"/>
            </a:xfrm>
          </p:grpSpPr>
          <p:sp>
            <p:nvSpPr>
              <p:cNvPr id="67" name="圆角矩形 6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7030A0"/>
                  </a:solidFill>
                  <a:effectLst/>
                  <a:uLnTx/>
                  <a:uFillTx/>
                  <a:latin typeface="+mj-lt"/>
                  <a:ea typeface="宋体" panose="02010600030101010101" pitchFamily="2" charset="-122"/>
                </a:endParaRPr>
              </a:p>
            </p:txBody>
          </p:sp>
          <p:sp>
            <p:nvSpPr>
              <p:cNvPr id="86" name="圆角矩形 85"/>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7030A0"/>
                  </a:solidFill>
                  <a:effectLst/>
                  <a:uLnTx/>
                  <a:uFillTx/>
                  <a:latin typeface="+mj-lt"/>
                  <a:ea typeface="宋体" panose="02010600030101010101" pitchFamily="2" charset="-122"/>
                </a:endParaRPr>
              </a:p>
            </p:txBody>
          </p:sp>
        </p:grpSp>
        <p:sp>
          <p:nvSpPr>
            <p:cNvPr id="66" name="文本框 26"/>
            <p:cNvSpPr txBox="1"/>
            <p:nvPr/>
          </p:nvSpPr>
          <p:spPr>
            <a:xfrm>
              <a:off x="6694266" y="5004465"/>
              <a:ext cx="692141"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chemeClr val="accent2"/>
                  </a:solidFill>
                  <a:effectLst/>
                  <a:uLnTx/>
                  <a:uFillTx/>
                  <a:latin typeface="+mj-lt"/>
                  <a:cs typeface="Aharoni" panose="02010803020104030203" pitchFamily="2" charset="-79"/>
                </a:rPr>
                <a:t>04</a:t>
              </a:r>
              <a:endParaRPr kumimoji="0" lang="zh-CN" altLang="en-US" sz="2000" b="0" i="0" u="none" strike="noStrike" kern="0" cap="none" spc="0" normalizeH="0" baseline="0" noProof="0" dirty="0">
                <a:ln>
                  <a:noFill/>
                </a:ln>
                <a:solidFill>
                  <a:schemeClr val="accent2"/>
                </a:solidFill>
                <a:effectLst/>
                <a:uLnTx/>
                <a:uFillTx/>
                <a:latin typeface="+mj-lt"/>
                <a:cs typeface="Aharoni" panose="02010803020104030203" pitchFamily="2" charset="-79"/>
              </a:endParaRPr>
            </a:p>
          </p:txBody>
        </p:sp>
      </p:grpSp>
      <p:grpSp>
        <p:nvGrpSpPr>
          <p:cNvPr id="87" name="组合 86"/>
          <p:cNvGrpSpPr/>
          <p:nvPr/>
        </p:nvGrpSpPr>
        <p:grpSpPr>
          <a:xfrm>
            <a:off x="1388973" y="1552986"/>
            <a:ext cx="2988538" cy="920487"/>
            <a:chOff x="1852445" y="1926278"/>
            <a:chExt cx="3985755" cy="1227635"/>
          </a:xfrm>
        </p:grpSpPr>
        <p:sp>
          <p:nvSpPr>
            <p:cNvPr id="88" name="任意多边形 87"/>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89" name="椭圆 88"/>
            <p:cNvSpPr/>
            <p:nvPr/>
          </p:nvSpPr>
          <p:spPr>
            <a:xfrm>
              <a:off x="5702241" y="3017954"/>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grpSp>
        <p:nvGrpSpPr>
          <p:cNvPr id="90" name="组合 89"/>
          <p:cNvGrpSpPr/>
          <p:nvPr/>
        </p:nvGrpSpPr>
        <p:grpSpPr>
          <a:xfrm>
            <a:off x="1388973" y="3444521"/>
            <a:ext cx="2988538" cy="920487"/>
            <a:chOff x="1852445" y="4448982"/>
            <a:chExt cx="3985755" cy="1227635"/>
          </a:xfrm>
        </p:grpSpPr>
        <p:sp>
          <p:nvSpPr>
            <p:cNvPr id="91" name="任意多边形 90"/>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92" name="椭圆 91"/>
            <p:cNvSpPr/>
            <p:nvPr/>
          </p:nvSpPr>
          <p:spPr>
            <a:xfrm>
              <a:off x="5702241" y="5540658"/>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grpSp>
        <p:nvGrpSpPr>
          <p:cNvPr id="93" name="组合 92"/>
          <p:cNvGrpSpPr/>
          <p:nvPr/>
        </p:nvGrpSpPr>
        <p:grpSpPr>
          <a:xfrm>
            <a:off x="4681721" y="2862241"/>
            <a:ext cx="3183881" cy="951537"/>
            <a:chOff x="6243920" y="3672406"/>
            <a:chExt cx="4246280" cy="1269047"/>
          </a:xfrm>
        </p:grpSpPr>
        <p:sp>
          <p:nvSpPr>
            <p:cNvPr id="94" name="任意多边形 93"/>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95" name="椭圆 94"/>
            <p:cNvSpPr/>
            <p:nvPr/>
          </p:nvSpPr>
          <p:spPr>
            <a:xfrm>
              <a:off x="6243920" y="3672406"/>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grpSp>
        <p:nvGrpSpPr>
          <p:cNvPr id="96" name="组合 95"/>
          <p:cNvGrpSpPr/>
          <p:nvPr/>
        </p:nvGrpSpPr>
        <p:grpSpPr>
          <a:xfrm>
            <a:off x="4681721" y="937808"/>
            <a:ext cx="3183881" cy="951537"/>
            <a:chOff x="6243920" y="1105827"/>
            <a:chExt cx="4246280" cy="1269047"/>
          </a:xfrm>
        </p:grpSpPr>
        <p:sp>
          <p:nvSpPr>
            <p:cNvPr id="97" name="任意多边形 96"/>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98" name="椭圆 97"/>
            <p:cNvSpPr/>
            <p:nvPr/>
          </p:nvSpPr>
          <p:spPr>
            <a:xfrm>
              <a:off x="6243920" y="1105827"/>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sp>
        <p:nvSpPr>
          <p:cNvPr id="99" name="文本框 44"/>
          <p:cNvSpPr txBox="1"/>
          <p:nvPr/>
        </p:nvSpPr>
        <p:spPr>
          <a:xfrm>
            <a:off x="6386825" y="1592928"/>
            <a:ext cx="530915" cy="338554"/>
          </a:xfrm>
          <a:prstGeom prst="rect">
            <a:avLst/>
          </a:prstGeom>
          <a:noFill/>
        </p:spPr>
        <p:txBody>
          <a:bodyPr wrap="none" rtlCol="0">
            <a:spAutoFit/>
          </a:bodyPr>
          <a:lstStyle/>
          <a:p>
            <a:pPr defTabSz="685617"/>
            <a:r>
              <a:rPr lang="tr-TR" altLang="zh-CN" sz="1600" b="1" dirty="0" err="1">
                <a:solidFill>
                  <a:srgbClr val="003466"/>
                </a:solidFill>
                <a:latin typeface="+mj-lt"/>
                <a:ea typeface="微软雅黑" panose="020B0503020204020204" pitchFamily="34" charset="-122"/>
              </a:rPr>
              <a:t>Join</a:t>
            </a:r>
            <a:endParaRPr lang="zh-CN" altLang="en-US" sz="1600" b="1" dirty="0">
              <a:solidFill>
                <a:srgbClr val="003466"/>
              </a:solidFill>
              <a:latin typeface="+mj-lt"/>
              <a:ea typeface="微软雅黑" panose="020B0503020204020204" pitchFamily="34" charset="-122"/>
            </a:endParaRPr>
          </a:p>
        </p:txBody>
      </p:sp>
      <p:sp>
        <p:nvSpPr>
          <p:cNvPr id="100" name="矩形 99"/>
          <p:cNvSpPr/>
          <p:nvPr/>
        </p:nvSpPr>
        <p:spPr>
          <a:xfrm>
            <a:off x="6404145" y="1889345"/>
            <a:ext cx="1512347" cy="1052596"/>
          </a:xfrm>
          <a:prstGeom prst="rect">
            <a:avLst/>
          </a:prstGeom>
        </p:spPr>
        <p:txBody>
          <a:bodyPr wrap="square">
            <a:spAutoFit/>
          </a:bodyPr>
          <a:lstStyle/>
          <a:p>
            <a:pPr defTabSz="685617">
              <a:lnSpc>
                <a:spcPct val="130000"/>
              </a:lnSpc>
            </a:pPr>
            <a:r>
              <a:rPr lang="en-US" altLang="zh-CN" sz="1200" dirty="0">
                <a:solidFill>
                  <a:prstClr val="white">
                    <a:lumMod val="50000"/>
                  </a:prstClr>
                </a:solidFill>
                <a:latin typeface="+mj-lt"/>
                <a:ea typeface="微软雅黑" panose="020B0503020204020204" pitchFamily="34" charset="-122"/>
              </a:rPr>
              <a:t>Simple &amp; Smooth, exactly how purchasing experiences </a:t>
            </a:r>
            <a:endParaRPr lang="zh-CN" altLang="en-US" sz="1200" dirty="0">
              <a:solidFill>
                <a:prstClr val="white">
                  <a:lumMod val="50000"/>
                </a:prstClr>
              </a:solidFill>
              <a:latin typeface="+mj-lt"/>
              <a:ea typeface="微软雅黑" panose="020B0503020204020204" pitchFamily="34" charset="-122"/>
            </a:endParaRPr>
          </a:p>
        </p:txBody>
      </p:sp>
      <p:sp>
        <p:nvSpPr>
          <p:cNvPr id="101" name="文本框 44"/>
          <p:cNvSpPr txBox="1"/>
          <p:nvPr/>
        </p:nvSpPr>
        <p:spPr>
          <a:xfrm>
            <a:off x="6407726" y="3519803"/>
            <a:ext cx="798617" cy="338554"/>
          </a:xfrm>
          <a:prstGeom prst="rect">
            <a:avLst/>
          </a:prstGeom>
          <a:noFill/>
        </p:spPr>
        <p:txBody>
          <a:bodyPr wrap="none" rtlCol="0">
            <a:spAutoFit/>
          </a:bodyPr>
          <a:lstStyle/>
          <a:p>
            <a:pPr defTabSz="685617"/>
            <a:r>
              <a:rPr lang="tr-TR" altLang="zh-CN" sz="1600" b="1" dirty="0" err="1">
                <a:solidFill>
                  <a:srgbClr val="003466"/>
                </a:solidFill>
                <a:latin typeface="+mj-lt"/>
                <a:ea typeface="微软雅黑" panose="020B0503020204020204" pitchFamily="34" charset="-122"/>
              </a:rPr>
              <a:t>Invoice</a:t>
            </a:r>
            <a:endParaRPr lang="zh-CN" altLang="en-US" sz="1600" b="1" dirty="0">
              <a:solidFill>
                <a:srgbClr val="003466"/>
              </a:solidFill>
              <a:latin typeface="+mj-lt"/>
              <a:ea typeface="微软雅黑" panose="020B0503020204020204" pitchFamily="34" charset="-122"/>
            </a:endParaRPr>
          </a:p>
        </p:txBody>
      </p:sp>
      <p:sp>
        <p:nvSpPr>
          <p:cNvPr id="102" name="矩形 101"/>
          <p:cNvSpPr/>
          <p:nvPr/>
        </p:nvSpPr>
        <p:spPr>
          <a:xfrm>
            <a:off x="6425047" y="3816220"/>
            <a:ext cx="1512347" cy="1052596"/>
          </a:xfrm>
          <a:prstGeom prst="rect">
            <a:avLst/>
          </a:prstGeom>
        </p:spPr>
        <p:txBody>
          <a:bodyPr wrap="square">
            <a:spAutoFit/>
          </a:bodyPr>
          <a:lstStyle/>
          <a:p>
            <a:pPr defTabSz="685617">
              <a:lnSpc>
                <a:spcPct val="130000"/>
              </a:lnSpc>
            </a:pPr>
            <a:r>
              <a:rPr lang="en-US" altLang="zh-CN" sz="1200" dirty="0">
                <a:solidFill>
                  <a:prstClr val="white">
                    <a:lumMod val="50000"/>
                  </a:prstClr>
                </a:solidFill>
                <a:latin typeface="+mj-lt"/>
                <a:ea typeface="微软雅黑" panose="020B0503020204020204" pitchFamily="34" charset="-122"/>
              </a:rPr>
              <a:t>Your audience relate and absorb information on different </a:t>
            </a:r>
            <a:endParaRPr lang="zh-CN" altLang="en-US" sz="1200" dirty="0">
              <a:solidFill>
                <a:prstClr val="white">
                  <a:lumMod val="50000"/>
                </a:prstClr>
              </a:solidFill>
              <a:latin typeface="+mj-lt"/>
              <a:ea typeface="微软雅黑" panose="020B0503020204020204" pitchFamily="34" charset="-122"/>
            </a:endParaRPr>
          </a:p>
        </p:txBody>
      </p:sp>
      <p:sp>
        <p:nvSpPr>
          <p:cNvPr id="103" name="文本框 44"/>
          <p:cNvSpPr txBox="1"/>
          <p:nvPr/>
        </p:nvSpPr>
        <p:spPr>
          <a:xfrm>
            <a:off x="1494460" y="3165662"/>
            <a:ext cx="1152688" cy="338554"/>
          </a:xfrm>
          <a:prstGeom prst="rect">
            <a:avLst/>
          </a:prstGeom>
          <a:noFill/>
        </p:spPr>
        <p:txBody>
          <a:bodyPr wrap="none" rtlCol="0">
            <a:spAutoFit/>
          </a:bodyPr>
          <a:lstStyle/>
          <a:p>
            <a:pPr defTabSz="685617"/>
            <a:r>
              <a:rPr lang="tr-TR" altLang="zh-CN" sz="1600" b="1" dirty="0">
                <a:solidFill>
                  <a:srgbClr val="003466"/>
                </a:solidFill>
                <a:latin typeface="+mj-lt"/>
                <a:ea typeface="微软雅黑" panose="020B0503020204020204" pitchFamily="34" charset="-122"/>
              </a:rPr>
              <a:t>Knowledge</a:t>
            </a:r>
            <a:endParaRPr lang="zh-CN" altLang="en-US" sz="1600" b="1" dirty="0">
              <a:solidFill>
                <a:srgbClr val="003466"/>
              </a:solidFill>
              <a:latin typeface="+mj-lt"/>
              <a:ea typeface="微软雅黑" panose="020B0503020204020204" pitchFamily="34" charset="-122"/>
            </a:endParaRPr>
          </a:p>
        </p:txBody>
      </p:sp>
      <p:sp>
        <p:nvSpPr>
          <p:cNvPr id="104" name="矩形 103"/>
          <p:cNvSpPr/>
          <p:nvPr/>
        </p:nvSpPr>
        <p:spPr>
          <a:xfrm>
            <a:off x="1511780" y="3462079"/>
            <a:ext cx="1512347" cy="1052596"/>
          </a:xfrm>
          <a:prstGeom prst="rect">
            <a:avLst/>
          </a:prstGeom>
        </p:spPr>
        <p:txBody>
          <a:bodyPr wrap="square">
            <a:spAutoFit/>
          </a:bodyPr>
          <a:lstStyle/>
          <a:p>
            <a:pPr defTabSz="685617">
              <a:lnSpc>
                <a:spcPct val="130000"/>
              </a:lnSpc>
            </a:pPr>
            <a:r>
              <a:rPr lang="en-US" altLang="zh-CN" sz="1200" dirty="0">
                <a:solidFill>
                  <a:prstClr val="white">
                    <a:lumMod val="50000"/>
                  </a:prstClr>
                </a:solidFill>
                <a:latin typeface="+mj-lt"/>
                <a:ea typeface="微软雅黑" panose="020B0503020204020204" pitchFamily="34" charset="-122"/>
              </a:rPr>
              <a:t>Simple &amp; Smooth, exactly how purchasing experiences </a:t>
            </a:r>
            <a:endParaRPr lang="zh-CN" altLang="en-US" sz="1200" dirty="0">
              <a:solidFill>
                <a:prstClr val="white">
                  <a:lumMod val="50000"/>
                </a:prstClr>
              </a:solidFill>
              <a:latin typeface="+mj-lt"/>
              <a:ea typeface="微软雅黑" panose="020B0503020204020204" pitchFamily="34" charset="-122"/>
            </a:endParaRPr>
          </a:p>
        </p:txBody>
      </p:sp>
      <p:sp>
        <p:nvSpPr>
          <p:cNvPr id="105" name="文本框 44"/>
          <p:cNvSpPr txBox="1"/>
          <p:nvPr/>
        </p:nvSpPr>
        <p:spPr>
          <a:xfrm>
            <a:off x="1494460" y="1275944"/>
            <a:ext cx="1291957" cy="338554"/>
          </a:xfrm>
          <a:prstGeom prst="rect">
            <a:avLst/>
          </a:prstGeom>
          <a:noFill/>
        </p:spPr>
        <p:txBody>
          <a:bodyPr wrap="none" rtlCol="0">
            <a:spAutoFit/>
          </a:bodyPr>
          <a:lstStyle/>
          <a:p>
            <a:pPr defTabSz="685617"/>
            <a:r>
              <a:rPr lang="tr-TR" altLang="zh-CN" sz="1600" b="1" dirty="0" err="1">
                <a:solidFill>
                  <a:srgbClr val="003466"/>
                </a:solidFill>
                <a:latin typeface="+mj-lt"/>
                <a:ea typeface="微软雅黑" panose="020B0503020204020204" pitchFamily="34" charset="-122"/>
              </a:rPr>
              <a:t>Tech</a:t>
            </a:r>
            <a:r>
              <a:rPr lang="tr-TR" altLang="zh-CN" sz="1600" b="1" dirty="0">
                <a:solidFill>
                  <a:srgbClr val="003466"/>
                </a:solidFill>
                <a:latin typeface="+mj-lt"/>
                <a:ea typeface="微软雅黑" panose="020B0503020204020204" pitchFamily="34" charset="-122"/>
              </a:rPr>
              <a:t> </a:t>
            </a:r>
            <a:r>
              <a:rPr lang="tr-TR" altLang="zh-CN" sz="1600" b="1" dirty="0" err="1">
                <a:solidFill>
                  <a:srgbClr val="003466"/>
                </a:solidFill>
                <a:latin typeface="+mj-lt"/>
                <a:ea typeface="微软雅黑" panose="020B0503020204020204" pitchFamily="34" charset="-122"/>
              </a:rPr>
              <a:t>Startup</a:t>
            </a:r>
            <a:endParaRPr lang="zh-CN" altLang="en-US" sz="1600" b="1" dirty="0">
              <a:solidFill>
                <a:srgbClr val="003466"/>
              </a:solidFill>
              <a:latin typeface="+mj-lt"/>
              <a:ea typeface="微软雅黑" panose="020B0503020204020204" pitchFamily="34" charset="-122"/>
            </a:endParaRPr>
          </a:p>
        </p:txBody>
      </p:sp>
      <p:sp>
        <p:nvSpPr>
          <p:cNvPr id="106" name="矩形 105"/>
          <p:cNvSpPr/>
          <p:nvPr/>
        </p:nvSpPr>
        <p:spPr>
          <a:xfrm>
            <a:off x="1511780" y="1572361"/>
            <a:ext cx="1512347" cy="1052596"/>
          </a:xfrm>
          <a:prstGeom prst="rect">
            <a:avLst/>
          </a:prstGeom>
        </p:spPr>
        <p:txBody>
          <a:bodyPr wrap="square">
            <a:spAutoFit/>
          </a:bodyPr>
          <a:lstStyle/>
          <a:p>
            <a:pPr defTabSz="685617">
              <a:lnSpc>
                <a:spcPct val="130000"/>
              </a:lnSpc>
            </a:pPr>
            <a:r>
              <a:rPr lang="en-US" altLang="zh-CN" sz="1200" dirty="0">
                <a:solidFill>
                  <a:prstClr val="white">
                    <a:lumMod val="50000"/>
                  </a:prstClr>
                </a:solidFill>
                <a:latin typeface="+mj-lt"/>
                <a:ea typeface="微软雅黑" panose="020B0503020204020204" pitchFamily="34" charset="-122"/>
              </a:rPr>
              <a:t>Your audience relate and absorb information on different </a:t>
            </a:r>
            <a:endParaRPr lang="zh-CN" altLang="en-US" sz="1200" dirty="0">
              <a:solidFill>
                <a:prstClr val="white">
                  <a:lumMod val="50000"/>
                </a:prstClr>
              </a:solidFill>
              <a:latin typeface="+mj-lt"/>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86198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up)">
                                      <p:cBhvr>
                                        <p:cTn id="12" dur="500"/>
                                        <p:tgtEl>
                                          <p:spTgt spid="48"/>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1000"/>
                                        <p:tgtEl>
                                          <p:spTgt spid="96"/>
                                        </p:tgtEl>
                                      </p:cBhvr>
                                    </p:animEffect>
                                    <p:anim calcmode="lin" valueType="num">
                                      <p:cBhvr>
                                        <p:cTn id="17" dur="1000" fill="hold"/>
                                        <p:tgtEl>
                                          <p:spTgt spid="96"/>
                                        </p:tgtEl>
                                        <p:attrNameLst>
                                          <p:attrName>ppt_x</p:attrName>
                                        </p:attrNameLst>
                                      </p:cBhvr>
                                      <p:tavLst>
                                        <p:tav tm="0">
                                          <p:val>
                                            <p:strVal val="#ppt_x"/>
                                          </p:val>
                                        </p:tav>
                                        <p:tav tm="100000">
                                          <p:val>
                                            <p:strVal val="#ppt_x"/>
                                          </p:val>
                                        </p:tav>
                                      </p:tavLst>
                                    </p:anim>
                                    <p:anim calcmode="lin" valueType="num">
                                      <p:cBhvr>
                                        <p:cTn id="18" dur="1000" fill="hold"/>
                                        <p:tgtEl>
                                          <p:spTgt spid="9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99"/>
                                        </p:tgtEl>
                                        <p:attrNameLst>
                                          <p:attrName>style.visibility</p:attrName>
                                        </p:attrNameLst>
                                      </p:cBhvr>
                                      <p:to>
                                        <p:strVal val="visible"/>
                                      </p:to>
                                    </p:set>
                                    <p:anim calcmode="lin" valueType="num">
                                      <p:cBhvr additive="base">
                                        <p:cTn id="22" dur="500" fill="hold"/>
                                        <p:tgtEl>
                                          <p:spTgt spid="99"/>
                                        </p:tgtEl>
                                        <p:attrNameLst>
                                          <p:attrName>ppt_x</p:attrName>
                                        </p:attrNameLst>
                                      </p:cBhvr>
                                      <p:tavLst>
                                        <p:tav tm="0">
                                          <p:val>
                                            <p:strVal val="#ppt_x"/>
                                          </p:val>
                                        </p:tav>
                                        <p:tav tm="100000">
                                          <p:val>
                                            <p:strVal val="#ppt_x"/>
                                          </p:val>
                                        </p:tav>
                                      </p:tavLst>
                                    </p:anim>
                                    <p:anim calcmode="lin" valueType="num">
                                      <p:cBhvr additive="base">
                                        <p:cTn id="23" dur="500" fill="hold"/>
                                        <p:tgtEl>
                                          <p:spTgt spid="99"/>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grpId="0" nodeType="after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additive="base">
                                        <p:cTn id="27" dur="500" fill="hold"/>
                                        <p:tgtEl>
                                          <p:spTgt spid="100"/>
                                        </p:tgtEl>
                                        <p:attrNameLst>
                                          <p:attrName>ppt_x</p:attrName>
                                        </p:attrNameLst>
                                      </p:cBhvr>
                                      <p:tavLst>
                                        <p:tav tm="0">
                                          <p:val>
                                            <p:strVal val="#ppt_x"/>
                                          </p:val>
                                        </p:tav>
                                        <p:tav tm="100000">
                                          <p:val>
                                            <p:strVal val="#ppt_x"/>
                                          </p:val>
                                        </p:tav>
                                      </p:tavLst>
                                    </p:anim>
                                    <p:anim calcmode="lin" valueType="num">
                                      <p:cBhvr additive="base">
                                        <p:cTn id="28" dur="500" fill="hold"/>
                                        <p:tgtEl>
                                          <p:spTgt spid="100"/>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1+#ppt_w/2"/>
                                          </p:val>
                                        </p:tav>
                                        <p:tav tm="100000">
                                          <p:val>
                                            <p:strVal val="#ppt_x"/>
                                          </p:val>
                                        </p:tav>
                                      </p:tavLst>
                                    </p:anim>
                                    <p:anim calcmode="lin" valueType="num">
                                      <p:cBhvr additive="base">
                                        <p:cTn id="33" dur="50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1000"/>
                                        <p:tgtEl>
                                          <p:spTgt spid="87"/>
                                        </p:tgtEl>
                                      </p:cBhvr>
                                    </p:animEffect>
                                    <p:anim calcmode="lin" valueType="num">
                                      <p:cBhvr>
                                        <p:cTn id="38" dur="1000" fill="hold"/>
                                        <p:tgtEl>
                                          <p:spTgt spid="87"/>
                                        </p:tgtEl>
                                        <p:attrNameLst>
                                          <p:attrName>ppt_x</p:attrName>
                                        </p:attrNameLst>
                                      </p:cBhvr>
                                      <p:tavLst>
                                        <p:tav tm="0">
                                          <p:val>
                                            <p:strVal val="#ppt_x"/>
                                          </p:val>
                                        </p:tav>
                                        <p:tav tm="100000">
                                          <p:val>
                                            <p:strVal val="#ppt_x"/>
                                          </p:val>
                                        </p:tav>
                                      </p:tavLst>
                                    </p:anim>
                                    <p:anim calcmode="lin" valueType="num">
                                      <p:cBhvr>
                                        <p:cTn id="39" dur="1000" fill="hold"/>
                                        <p:tgtEl>
                                          <p:spTgt spid="87"/>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fill="hold" grpId="0" nodeType="after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additive="base">
                                        <p:cTn id="43" dur="500" fill="hold"/>
                                        <p:tgtEl>
                                          <p:spTgt spid="105"/>
                                        </p:tgtEl>
                                        <p:attrNameLst>
                                          <p:attrName>ppt_x</p:attrName>
                                        </p:attrNameLst>
                                      </p:cBhvr>
                                      <p:tavLst>
                                        <p:tav tm="0">
                                          <p:val>
                                            <p:strVal val="0-#ppt_w/2"/>
                                          </p:val>
                                        </p:tav>
                                        <p:tav tm="100000">
                                          <p:val>
                                            <p:strVal val="#ppt_x"/>
                                          </p:val>
                                        </p:tav>
                                      </p:tavLst>
                                    </p:anim>
                                    <p:anim calcmode="lin" valueType="num">
                                      <p:cBhvr additive="base">
                                        <p:cTn id="44" dur="500" fill="hold"/>
                                        <p:tgtEl>
                                          <p:spTgt spid="105"/>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grpId="0" nodeType="afterEffect">
                                  <p:stCondLst>
                                    <p:cond delay="0"/>
                                  </p:stCondLst>
                                  <p:childTnLst>
                                    <p:set>
                                      <p:cBhvr>
                                        <p:cTn id="47" dur="1" fill="hold">
                                          <p:stCondLst>
                                            <p:cond delay="0"/>
                                          </p:stCondLst>
                                        </p:cTn>
                                        <p:tgtEl>
                                          <p:spTgt spid="106"/>
                                        </p:tgtEl>
                                        <p:attrNameLst>
                                          <p:attrName>style.visibility</p:attrName>
                                        </p:attrNameLst>
                                      </p:cBhvr>
                                      <p:to>
                                        <p:strVal val="visible"/>
                                      </p:to>
                                    </p:set>
                                    <p:anim calcmode="lin" valueType="num">
                                      <p:cBhvr additive="base">
                                        <p:cTn id="48" dur="500" fill="hold"/>
                                        <p:tgtEl>
                                          <p:spTgt spid="106"/>
                                        </p:tgtEl>
                                        <p:attrNameLst>
                                          <p:attrName>ppt_x</p:attrName>
                                        </p:attrNameLst>
                                      </p:cBhvr>
                                      <p:tavLst>
                                        <p:tav tm="0">
                                          <p:val>
                                            <p:strVal val="0-#ppt_w/2"/>
                                          </p:val>
                                        </p:tav>
                                        <p:tav tm="100000">
                                          <p:val>
                                            <p:strVal val="#ppt_x"/>
                                          </p:val>
                                        </p:tav>
                                      </p:tavLst>
                                    </p:anim>
                                    <p:anim calcmode="lin" valueType="num">
                                      <p:cBhvr additive="base">
                                        <p:cTn id="49" dur="500" fill="hold"/>
                                        <p:tgtEl>
                                          <p:spTgt spid="106"/>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up)">
                                      <p:cBhvr>
                                        <p:cTn id="53" dur="500"/>
                                        <p:tgtEl>
                                          <p:spTgt spid="46"/>
                                        </p:tgtEl>
                                      </p:cBhvr>
                                    </p:animEffect>
                                  </p:childTnLst>
                                </p:cTn>
                              </p:par>
                            </p:childTnLst>
                          </p:cTn>
                        </p:par>
                        <p:par>
                          <p:cTn id="54" fill="hold">
                            <p:stCondLst>
                              <p:cond delay="6000"/>
                            </p:stCondLst>
                            <p:childTnLst>
                              <p:par>
                                <p:cTn id="55" presetID="2" presetClass="entr" presetSubtype="4"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additive="base">
                                        <p:cTn id="57" dur="500" fill="hold"/>
                                        <p:tgtEl>
                                          <p:spTgt spid="59"/>
                                        </p:tgtEl>
                                        <p:attrNameLst>
                                          <p:attrName>ppt_x</p:attrName>
                                        </p:attrNameLst>
                                      </p:cBhvr>
                                      <p:tavLst>
                                        <p:tav tm="0">
                                          <p:val>
                                            <p:strVal val="#ppt_x"/>
                                          </p:val>
                                        </p:tav>
                                        <p:tav tm="100000">
                                          <p:val>
                                            <p:strVal val="#ppt_x"/>
                                          </p:val>
                                        </p:tav>
                                      </p:tavLst>
                                    </p:anim>
                                    <p:anim calcmode="lin" valueType="num">
                                      <p:cBhvr additive="base">
                                        <p:cTn id="58" dur="500" fill="hold"/>
                                        <p:tgtEl>
                                          <p:spTgt spid="59"/>
                                        </p:tgtEl>
                                        <p:attrNameLst>
                                          <p:attrName>ppt_y</p:attrName>
                                        </p:attrNameLst>
                                      </p:cBhvr>
                                      <p:tavLst>
                                        <p:tav tm="0">
                                          <p:val>
                                            <p:strVal val="1+#ppt_h/2"/>
                                          </p:val>
                                        </p:tav>
                                        <p:tav tm="100000">
                                          <p:val>
                                            <p:strVal val="#ppt_y"/>
                                          </p:val>
                                        </p:tav>
                                      </p:tavLst>
                                    </p:anim>
                                  </p:childTnLst>
                                </p:cTn>
                              </p:par>
                            </p:childTnLst>
                          </p:cTn>
                        </p:par>
                        <p:par>
                          <p:cTn id="59" fill="hold">
                            <p:stCondLst>
                              <p:cond delay="6500"/>
                            </p:stCondLst>
                            <p:childTnLst>
                              <p:par>
                                <p:cTn id="60" presetID="42" presetClass="entr" presetSubtype="0"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1000"/>
                                        <p:tgtEl>
                                          <p:spTgt spid="90"/>
                                        </p:tgtEl>
                                      </p:cBhvr>
                                    </p:animEffect>
                                    <p:anim calcmode="lin" valueType="num">
                                      <p:cBhvr>
                                        <p:cTn id="63" dur="1000" fill="hold"/>
                                        <p:tgtEl>
                                          <p:spTgt spid="90"/>
                                        </p:tgtEl>
                                        <p:attrNameLst>
                                          <p:attrName>ppt_x</p:attrName>
                                        </p:attrNameLst>
                                      </p:cBhvr>
                                      <p:tavLst>
                                        <p:tav tm="0">
                                          <p:val>
                                            <p:strVal val="#ppt_x"/>
                                          </p:val>
                                        </p:tav>
                                        <p:tav tm="100000">
                                          <p:val>
                                            <p:strVal val="#ppt_x"/>
                                          </p:val>
                                        </p:tav>
                                      </p:tavLst>
                                    </p:anim>
                                    <p:anim calcmode="lin" valueType="num">
                                      <p:cBhvr>
                                        <p:cTn id="64" dur="1000" fill="hold"/>
                                        <p:tgtEl>
                                          <p:spTgt spid="90"/>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2" presetClass="entr" presetSubtype="4"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 calcmode="lin" valueType="num">
                                      <p:cBhvr additive="base">
                                        <p:cTn id="68" dur="500" fill="hold"/>
                                        <p:tgtEl>
                                          <p:spTgt spid="103"/>
                                        </p:tgtEl>
                                        <p:attrNameLst>
                                          <p:attrName>ppt_x</p:attrName>
                                        </p:attrNameLst>
                                      </p:cBhvr>
                                      <p:tavLst>
                                        <p:tav tm="0">
                                          <p:val>
                                            <p:strVal val="#ppt_x"/>
                                          </p:val>
                                        </p:tav>
                                        <p:tav tm="100000">
                                          <p:val>
                                            <p:strVal val="#ppt_x"/>
                                          </p:val>
                                        </p:tav>
                                      </p:tavLst>
                                    </p:anim>
                                    <p:anim calcmode="lin" valueType="num">
                                      <p:cBhvr additive="base">
                                        <p:cTn id="69" dur="500" fill="hold"/>
                                        <p:tgtEl>
                                          <p:spTgt spid="103"/>
                                        </p:tgtEl>
                                        <p:attrNameLst>
                                          <p:attrName>ppt_y</p:attrName>
                                        </p:attrNameLst>
                                      </p:cBhvr>
                                      <p:tavLst>
                                        <p:tav tm="0">
                                          <p:val>
                                            <p:strVal val="1+#ppt_h/2"/>
                                          </p:val>
                                        </p:tav>
                                        <p:tav tm="100000">
                                          <p:val>
                                            <p:strVal val="#ppt_y"/>
                                          </p:val>
                                        </p:tav>
                                      </p:tavLst>
                                    </p:anim>
                                  </p:childTnLst>
                                </p:cTn>
                              </p:par>
                            </p:childTnLst>
                          </p:cTn>
                        </p:par>
                        <p:par>
                          <p:cTn id="70" fill="hold">
                            <p:stCondLst>
                              <p:cond delay="8000"/>
                            </p:stCondLst>
                            <p:childTnLst>
                              <p:par>
                                <p:cTn id="71" presetID="2" presetClass="entr" presetSubtype="4" fill="hold" grpId="0" nodeType="after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additive="base">
                                        <p:cTn id="73" dur="500" fill="hold"/>
                                        <p:tgtEl>
                                          <p:spTgt spid="104"/>
                                        </p:tgtEl>
                                        <p:attrNameLst>
                                          <p:attrName>ppt_x</p:attrName>
                                        </p:attrNameLst>
                                      </p:cBhvr>
                                      <p:tavLst>
                                        <p:tav tm="0">
                                          <p:val>
                                            <p:strVal val="#ppt_x"/>
                                          </p:val>
                                        </p:tav>
                                        <p:tav tm="100000">
                                          <p:val>
                                            <p:strVal val="#ppt_x"/>
                                          </p:val>
                                        </p:tav>
                                      </p:tavLst>
                                    </p:anim>
                                    <p:anim calcmode="lin" valueType="num">
                                      <p:cBhvr additive="base">
                                        <p:cTn id="74" dur="500" fill="hold"/>
                                        <p:tgtEl>
                                          <p:spTgt spid="104"/>
                                        </p:tgtEl>
                                        <p:attrNameLst>
                                          <p:attrName>ppt_y</p:attrName>
                                        </p:attrNameLst>
                                      </p:cBhvr>
                                      <p:tavLst>
                                        <p:tav tm="0">
                                          <p:val>
                                            <p:strVal val="1+#ppt_h/2"/>
                                          </p:val>
                                        </p:tav>
                                        <p:tav tm="100000">
                                          <p:val>
                                            <p:strVal val="#ppt_y"/>
                                          </p:val>
                                        </p:tav>
                                      </p:tavLst>
                                    </p:anim>
                                  </p:childTnLst>
                                </p:cTn>
                              </p:par>
                            </p:childTnLst>
                          </p:cTn>
                        </p:par>
                        <p:par>
                          <p:cTn id="75" fill="hold">
                            <p:stCondLst>
                              <p:cond delay="8500"/>
                            </p:stCondLst>
                            <p:childTnLst>
                              <p:par>
                                <p:cTn id="76" presetID="22" presetClass="entr" presetSubtype="1"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up)">
                                      <p:cBhvr>
                                        <p:cTn id="78" dur="500"/>
                                        <p:tgtEl>
                                          <p:spTgt spid="47"/>
                                        </p:tgtEl>
                                      </p:cBhvr>
                                    </p:animEffect>
                                  </p:childTnLst>
                                </p:cTn>
                              </p:par>
                            </p:childTnLst>
                          </p:cTn>
                        </p:par>
                        <p:par>
                          <p:cTn id="79" fill="hold">
                            <p:stCondLst>
                              <p:cond delay="9000"/>
                            </p:stCondLst>
                            <p:childTnLst>
                              <p:par>
                                <p:cTn id="80" presetID="2" presetClass="entr" presetSubtype="4" fill="hold"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additive="base">
                                        <p:cTn id="82" dur="500" fill="hold"/>
                                        <p:tgtEl>
                                          <p:spTgt spid="64"/>
                                        </p:tgtEl>
                                        <p:attrNameLst>
                                          <p:attrName>ppt_x</p:attrName>
                                        </p:attrNameLst>
                                      </p:cBhvr>
                                      <p:tavLst>
                                        <p:tav tm="0">
                                          <p:val>
                                            <p:strVal val="#ppt_x"/>
                                          </p:val>
                                        </p:tav>
                                        <p:tav tm="100000">
                                          <p:val>
                                            <p:strVal val="#ppt_x"/>
                                          </p:val>
                                        </p:tav>
                                      </p:tavLst>
                                    </p:anim>
                                    <p:anim calcmode="lin" valueType="num">
                                      <p:cBhvr additive="base">
                                        <p:cTn id="83" dur="500" fill="hold"/>
                                        <p:tgtEl>
                                          <p:spTgt spid="64"/>
                                        </p:tgtEl>
                                        <p:attrNameLst>
                                          <p:attrName>ppt_y</p:attrName>
                                        </p:attrNameLst>
                                      </p:cBhvr>
                                      <p:tavLst>
                                        <p:tav tm="0">
                                          <p:val>
                                            <p:strVal val="1+#ppt_h/2"/>
                                          </p:val>
                                        </p:tav>
                                        <p:tav tm="100000">
                                          <p:val>
                                            <p:strVal val="#ppt_y"/>
                                          </p:val>
                                        </p:tav>
                                      </p:tavLst>
                                    </p:anim>
                                  </p:childTnLst>
                                </p:cTn>
                              </p:par>
                            </p:childTnLst>
                          </p:cTn>
                        </p:par>
                        <p:par>
                          <p:cTn id="84" fill="hold">
                            <p:stCondLst>
                              <p:cond delay="9500"/>
                            </p:stCondLst>
                            <p:childTnLst>
                              <p:par>
                                <p:cTn id="85" presetID="42" presetClass="entr" presetSubtype="0" fill="hold" nodeType="after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1000"/>
                                        <p:tgtEl>
                                          <p:spTgt spid="93"/>
                                        </p:tgtEl>
                                      </p:cBhvr>
                                    </p:animEffect>
                                    <p:anim calcmode="lin" valueType="num">
                                      <p:cBhvr>
                                        <p:cTn id="88" dur="1000" fill="hold"/>
                                        <p:tgtEl>
                                          <p:spTgt spid="93"/>
                                        </p:tgtEl>
                                        <p:attrNameLst>
                                          <p:attrName>ppt_x</p:attrName>
                                        </p:attrNameLst>
                                      </p:cBhvr>
                                      <p:tavLst>
                                        <p:tav tm="0">
                                          <p:val>
                                            <p:strVal val="#ppt_x"/>
                                          </p:val>
                                        </p:tav>
                                        <p:tav tm="100000">
                                          <p:val>
                                            <p:strVal val="#ppt_x"/>
                                          </p:val>
                                        </p:tav>
                                      </p:tavLst>
                                    </p:anim>
                                    <p:anim calcmode="lin" valueType="num">
                                      <p:cBhvr>
                                        <p:cTn id="89" dur="1000" fill="hold"/>
                                        <p:tgtEl>
                                          <p:spTgt spid="93"/>
                                        </p:tgtEl>
                                        <p:attrNameLst>
                                          <p:attrName>ppt_y</p:attrName>
                                        </p:attrNameLst>
                                      </p:cBhvr>
                                      <p:tavLst>
                                        <p:tav tm="0">
                                          <p:val>
                                            <p:strVal val="#ppt_y+.1"/>
                                          </p:val>
                                        </p:tav>
                                        <p:tav tm="100000">
                                          <p:val>
                                            <p:strVal val="#ppt_y"/>
                                          </p:val>
                                        </p:tav>
                                      </p:tavLst>
                                    </p:anim>
                                  </p:childTnLst>
                                </p:cTn>
                              </p:par>
                            </p:childTnLst>
                          </p:cTn>
                        </p:par>
                        <p:par>
                          <p:cTn id="90" fill="hold">
                            <p:stCondLst>
                              <p:cond delay="10500"/>
                            </p:stCondLst>
                            <p:childTnLst>
                              <p:par>
                                <p:cTn id="91" presetID="2" presetClass="entr" presetSubtype="4" fill="hold" grpId="0" nodeType="afterEffect">
                                  <p:stCondLst>
                                    <p:cond delay="0"/>
                                  </p:stCondLst>
                                  <p:childTnLst>
                                    <p:set>
                                      <p:cBhvr>
                                        <p:cTn id="92" dur="1" fill="hold">
                                          <p:stCondLst>
                                            <p:cond delay="0"/>
                                          </p:stCondLst>
                                        </p:cTn>
                                        <p:tgtEl>
                                          <p:spTgt spid="101"/>
                                        </p:tgtEl>
                                        <p:attrNameLst>
                                          <p:attrName>style.visibility</p:attrName>
                                        </p:attrNameLst>
                                      </p:cBhvr>
                                      <p:to>
                                        <p:strVal val="visible"/>
                                      </p:to>
                                    </p:set>
                                    <p:anim calcmode="lin" valueType="num">
                                      <p:cBhvr additive="base">
                                        <p:cTn id="93" dur="500" fill="hold"/>
                                        <p:tgtEl>
                                          <p:spTgt spid="101"/>
                                        </p:tgtEl>
                                        <p:attrNameLst>
                                          <p:attrName>ppt_x</p:attrName>
                                        </p:attrNameLst>
                                      </p:cBhvr>
                                      <p:tavLst>
                                        <p:tav tm="0">
                                          <p:val>
                                            <p:strVal val="#ppt_x"/>
                                          </p:val>
                                        </p:tav>
                                        <p:tav tm="100000">
                                          <p:val>
                                            <p:strVal val="#ppt_x"/>
                                          </p:val>
                                        </p:tav>
                                      </p:tavLst>
                                    </p:anim>
                                    <p:anim calcmode="lin" valueType="num">
                                      <p:cBhvr additive="base">
                                        <p:cTn id="94" dur="500" fill="hold"/>
                                        <p:tgtEl>
                                          <p:spTgt spid="101"/>
                                        </p:tgtEl>
                                        <p:attrNameLst>
                                          <p:attrName>ppt_y</p:attrName>
                                        </p:attrNameLst>
                                      </p:cBhvr>
                                      <p:tavLst>
                                        <p:tav tm="0">
                                          <p:val>
                                            <p:strVal val="1+#ppt_h/2"/>
                                          </p:val>
                                        </p:tav>
                                        <p:tav tm="100000">
                                          <p:val>
                                            <p:strVal val="#ppt_y"/>
                                          </p:val>
                                        </p:tav>
                                      </p:tavLst>
                                    </p:anim>
                                  </p:childTnLst>
                                </p:cTn>
                              </p:par>
                            </p:childTnLst>
                          </p:cTn>
                        </p:par>
                        <p:par>
                          <p:cTn id="95" fill="hold">
                            <p:stCondLst>
                              <p:cond delay="11000"/>
                            </p:stCondLst>
                            <p:childTnLst>
                              <p:par>
                                <p:cTn id="96" presetID="2" presetClass="entr" presetSubtype="4" fill="hold" grpId="0" nodeType="afterEffect">
                                  <p:stCondLst>
                                    <p:cond delay="0"/>
                                  </p:stCondLst>
                                  <p:childTnLst>
                                    <p:set>
                                      <p:cBhvr>
                                        <p:cTn id="97" dur="1" fill="hold">
                                          <p:stCondLst>
                                            <p:cond delay="0"/>
                                          </p:stCondLst>
                                        </p:cTn>
                                        <p:tgtEl>
                                          <p:spTgt spid="102"/>
                                        </p:tgtEl>
                                        <p:attrNameLst>
                                          <p:attrName>style.visibility</p:attrName>
                                        </p:attrNameLst>
                                      </p:cBhvr>
                                      <p:to>
                                        <p:strVal val="visible"/>
                                      </p:to>
                                    </p:set>
                                    <p:anim calcmode="lin" valueType="num">
                                      <p:cBhvr additive="base">
                                        <p:cTn id="98" dur="500" fill="hold"/>
                                        <p:tgtEl>
                                          <p:spTgt spid="102"/>
                                        </p:tgtEl>
                                        <p:attrNameLst>
                                          <p:attrName>ppt_x</p:attrName>
                                        </p:attrNameLst>
                                      </p:cBhvr>
                                      <p:tavLst>
                                        <p:tav tm="0">
                                          <p:val>
                                            <p:strVal val="#ppt_x"/>
                                          </p:val>
                                        </p:tav>
                                        <p:tav tm="100000">
                                          <p:val>
                                            <p:strVal val="#ppt_x"/>
                                          </p:val>
                                        </p:tav>
                                      </p:tavLst>
                                    </p:anim>
                                    <p:anim calcmode="lin" valueType="num">
                                      <p:cBhvr additive="base">
                                        <p:cTn id="99"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99" grpId="0"/>
      <p:bldP spid="100" grpId="0"/>
      <p:bldP spid="101" grpId="0"/>
      <p:bldP spid="102" grpId="0"/>
      <p:bldP spid="103" grpId="0"/>
      <p:bldP spid="104" grpId="0"/>
      <p:bldP spid="105" grpId="0"/>
      <p:bldP spid="10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8" name="组合 3"/>
          <p:cNvGrpSpPr>
            <a:grpSpLocks/>
          </p:cNvGrpSpPr>
          <p:nvPr/>
        </p:nvGrpSpPr>
        <p:grpSpPr bwMode="auto">
          <a:xfrm>
            <a:off x="1881052" y="1900007"/>
            <a:ext cx="5708152" cy="671742"/>
            <a:chOff x="5013673" y="1556817"/>
            <a:chExt cx="5976664" cy="576064"/>
          </a:xfrm>
        </p:grpSpPr>
        <p:sp>
          <p:nvSpPr>
            <p:cNvPr id="9"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3200" b="1" kern="0" dirty="0">
                  <a:solidFill>
                    <a:prstClr val="white"/>
                  </a:solidFill>
                  <a:latin typeface="+mj-lt"/>
                  <a:ea typeface="微软雅黑" pitchFamily="34" charset="-122"/>
                </a:rPr>
                <a:t>DISPATCH</a:t>
              </a:r>
              <a:endParaRPr kumimoji="0" lang="zh-CN" altLang="en-US" sz="320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10"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tr-TR" altLang="zh-CN" sz="3200" b="1" kern="0" dirty="0">
                  <a:solidFill>
                    <a:srgbClr val="003466"/>
                  </a:solidFill>
                  <a:latin typeface="+mj-lt"/>
                  <a:ea typeface="宋体" panose="02010600030101010101" pitchFamily="2" charset="-122"/>
                </a:rPr>
                <a:t>3</a:t>
              </a:r>
              <a:endParaRPr kumimoji="0" lang="zh-CN" altLang="en-US" sz="320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spTree>
    <p:extLst>
      <p:ext uri="{BB962C8B-B14F-4D97-AF65-F5344CB8AC3E}">
        <p14:creationId xmlns:p14="http://schemas.microsoft.com/office/powerpoint/2010/main" val="29770531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右箭头 46"/>
          <p:cNvSpPr/>
          <p:nvPr/>
        </p:nvSpPr>
        <p:spPr>
          <a:xfrm>
            <a:off x="251520" y="987574"/>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a:solidFill>
                <a:prstClr val="white"/>
              </a:solidFill>
              <a:latin typeface="+mj-lt"/>
              <a:ea typeface="微软雅黑"/>
            </a:endParaRPr>
          </a:p>
        </p:txBody>
      </p:sp>
      <p:sp>
        <p:nvSpPr>
          <p:cNvPr id="48" name="右箭头 47"/>
          <p:cNvSpPr/>
          <p:nvPr/>
        </p:nvSpPr>
        <p:spPr>
          <a:xfrm>
            <a:off x="2123728" y="1563638"/>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a:solidFill>
                <a:prstClr val="white"/>
              </a:solidFill>
              <a:latin typeface="+mj-lt"/>
              <a:ea typeface="微软雅黑"/>
            </a:endParaRPr>
          </a:p>
        </p:txBody>
      </p:sp>
      <p:sp>
        <p:nvSpPr>
          <p:cNvPr id="77" name="右箭头 76"/>
          <p:cNvSpPr/>
          <p:nvPr/>
        </p:nvSpPr>
        <p:spPr>
          <a:xfrm>
            <a:off x="3923368" y="2139702"/>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a:solidFill>
                <a:prstClr val="white"/>
              </a:solidFill>
              <a:latin typeface="+mj-lt"/>
              <a:ea typeface="微软雅黑"/>
            </a:endParaRPr>
          </a:p>
        </p:txBody>
      </p:sp>
      <p:sp>
        <p:nvSpPr>
          <p:cNvPr id="78" name="矩形 77"/>
          <p:cNvSpPr/>
          <p:nvPr/>
        </p:nvSpPr>
        <p:spPr>
          <a:xfrm>
            <a:off x="376804" y="1995686"/>
            <a:ext cx="1530900" cy="830997"/>
          </a:xfrm>
          <a:prstGeom prst="rect">
            <a:avLst/>
          </a:prstGeom>
        </p:spPr>
        <p:txBody>
          <a:bodyPr wrap="square">
            <a:spAutoFit/>
          </a:bodyPr>
          <a:lstStyle/>
          <a:p>
            <a:pPr fontAlgn="base">
              <a:spcBef>
                <a:spcPct val="0"/>
              </a:spcBef>
              <a:spcAft>
                <a:spcPts val="600"/>
              </a:spcAft>
            </a:pPr>
            <a:r>
              <a:rPr lang="en-US" altLang="zh-CN" sz="1200" dirty="0">
                <a:solidFill>
                  <a:prstClr val="black">
                    <a:lumMod val="75000"/>
                    <a:lumOff val="25000"/>
                  </a:prstClr>
                </a:solidFill>
                <a:latin typeface="+mj-lt"/>
                <a:ea typeface="微软雅黑" pitchFamily="34" charset="-122"/>
              </a:rPr>
              <a:t>The user can demonstrate on a projector or computer</a:t>
            </a:r>
          </a:p>
        </p:txBody>
      </p:sp>
      <p:sp>
        <p:nvSpPr>
          <p:cNvPr id="79" name="TextBox 46"/>
          <p:cNvSpPr txBox="1"/>
          <p:nvPr/>
        </p:nvSpPr>
        <p:spPr>
          <a:xfrm>
            <a:off x="395536" y="1399587"/>
            <a:ext cx="1728192" cy="338554"/>
          </a:xfrm>
          <a:prstGeom prst="rect">
            <a:avLst/>
          </a:prstGeom>
          <a:noFill/>
        </p:spPr>
        <p:txBody>
          <a:bodyPr wrap="square" rtlCol="0">
            <a:spAutoFit/>
          </a:bodyPr>
          <a:lstStyle/>
          <a:p>
            <a:pPr>
              <a:defRPr/>
            </a:pPr>
            <a:r>
              <a:rPr lang="tr-TR" altLang="zh-CN" sz="1600" kern="0" dirty="0" err="1">
                <a:solidFill>
                  <a:prstClr val="white"/>
                </a:solidFill>
                <a:latin typeface="+mj-lt"/>
                <a:ea typeface="微软雅黑" pitchFamily="34" charset="-122"/>
              </a:rPr>
              <a:t>Tech</a:t>
            </a:r>
            <a:r>
              <a:rPr lang="tr-TR" altLang="zh-CN" sz="1600" kern="0" dirty="0">
                <a:solidFill>
                  <a:prstClr val="white"/>
                </a:solidFill>
                <a:latin typeface="+mj-lt"/>
                <a:ea typeface="微软雅黑" pitchFamily="34" charset="-122"/>
              </a:rPr>
              <a:t> </a:t>
            </a:r>
            <a:endParaRPr lang="zh-CN" altLang="en-US" sz="1600" kern="0" dirty="0">
              <a:solidFill>
                <a:prstClr val="white"/>
              </a:solidFill>
              <a:latin typeface="+mj-lt"/>
              <a:ea typeface="微软雅黑" pitchFamily="34" charset="-122"/>
            </a:endParaRPr>
          </a:p>
        </p:txBody>
      </p:sp>
      <p:sp>
        <p:nvSpPr>
          <p:cNvPr id="80" name="TextBox 47"/>
          <p:cNvSpPr txBox="1"/>
          <p:nvPr/>
        </p:nvSpPr>
        <p:spPr>
          <a:xfrm>
            <a:off x="2267744" y="1986394"/>
            <a:ext cx="1728192" cy="338554"/>
          </a:xfrm>
          <a:prstGeom prst="rect">
            <a:avLst/>
          </a:prstGeom>
          <a:noFill/>
        </p:spPr>
        <p:txBody>
          <a:bodyPr wrap="square" rtlCol="0">
            <a:spAutoFit/>
          </a:bodyPr>
          <a:lstStyle/>
          <a:p>
            <a:pPr>
              <a:defRPr/>
            </a:pPr>
            <a:r>
              <a:rPr lang="tr-TR" altLang="zh-CN" sz="1600" kern="0" dirty="0" err="1">
                <a:solidFill>
                  <a:prstClr val="white"/>
                </a:solidFill>
                <a:latin typeface="+mj-lt"/>
                <a:ea typeface="微软雅黑" pitchFamily="34" charset="-122"/>
              </a:rPr>
              <a:t>Startup</a:t>
            </a:r>
            <a:endParaRPr lang="zh-CN" altLang="en-US" sz="1600" kern="0" dirty="0">
              <a:solidFill>
                <a:prstClr val="white"/>
              </a:solidFill>
              <a:latin typeface="+mj-lt"/>
              <a:ea typeface="微软雅黑" pitchFamily="34" charset="-122"/>
            </a:endParaRPr>
          </a:p>
        </p:txBody>
      </p:sp>
      <p:sp>
        <p:nvSpPr>
          <p:cNvPr id="81" name="矩形 80"/>
          <p:cNvSpPr/>
          <p:nvPr/>
        </p:nvSpPr>
        <p:spPr>
          <a:xfrm>
            <a:off x="2267744" y="2571750"/>
            <a:ext cx="1530900" cy="830997"/>
          </a:xfrm>
          <a:prstGeom prst="rect">
            <a:avLst/>
          </a:prstGeom>
        </p:spPr>
        <p:txBody>
          <a:bodyPr wrap="square">
            <a:spAutoFit/>
          </a:bodyPr>
          <a:lstStyle/>
          <a:p>
            <a:pPr fontAlgn="base">
              <a:spcBef>
                <a:spcPct val="0"/>
              </a:spcBef>
              <a:spcAft>
                <a:spcPts val="600"/>
              </a:spcAft>
            </a:pPr>
            <a:r>
              <a:rPr lang="en-US" altLang="zh-CN" sz="1200" dirty="0">
                <a:solidFill>
                  <a:prstClr val="black">
                    <a:lumMod val="75000"/>
                    <a:lumOff val="25000"/>
                  </a:prstClr>
                </a:solidFill>
                <a:latin typeface="+mj-lt"/>
                <a:ea typeface="微软雅黑" pitchFamily="34" charset="-122"/>
              </a:rPr>
              <a:t>The user can make a presentation on a projector or computer</a:t>
            </a:r>
          </a:p>
        </p:txBody>
      </p:sp>
      <p:sp>
        <p:nvSpPr>
          <p:cNvPr id="82" name="矩形 81"/>
          <p:cNvSpPr/>
          <p:nvPr/>
        </p:nvSpPr>
        <p:spPr>
          <a:xfrm>
            <a:off x="4121220" y="3187010"/>
            <a:ext cx="1530900" cy="830997"/>
          </a:xfrm>
          <a:prstGeom prst="rect">
            <a:avLst/>
          </a:prstGeom>
        </p:spPr>
        <p:txBody>
          <a:bodyPr wrap="square">
            <a:spAutoFit/>
          </a:bodyPr>
          <a:lstStyle/>
          <a:p>
            <a:pPr fontAlgn="base">
              <a:spcBef>
                <a:spcPct val="0"/>
              </a:spcBef>
              <a:spcAft>
                <a:spcPts val="600"/>
              </a:spcAft>
            </a:pPr>
            <a:r>
              <a:rPr lang="en-US" altLang="zh-CN" sz="1200" dirty="0">
                <a:solidFill>
                  <a:prstClr val="black">
                    <a:lumMod val="75000"/>
                    <a:lumOff val="25000"/>
                  </a:prstClr>
                </a:solidFill>
                <a:latin typeface="+mj-lt"/>
                <a:ea typeface="微软雅黑" pitchFamily="34" charset="-122"/>
              </a:rPr>
              <a:t>The user can demonstrate on a projector or computer</a:t>
            </a:r>
          </a:p>
        </p:txBody>
      </p:sp>
      <p:sp>
        <p:nvSpPr>
          <p:cNvPr id="83" name="TextBox 50"/>
          <p:cNvSpPr txBox="1"/>
          <p:nvPr/>
        </p:nvSpPr>
        <p:spPr>
          <a:xfrm>
            <a:off x="4067944" y="2562458"/>
            <a:ext cx="1728192" cy="338554"/>
          </a:xfrm>
          <a:prstGeom prst="rect">
            <a:avLst/>
          </a:prstGeom>
          <a:noFill/>
        </p:spPr>
        <p:txBody>
          <a:bodyPr wrap="square" rtlCol="0">
            <a:spAutoFit/>
          </a:bodyPr>
          <a:lstStyle/>
          <a:p>
            <a:pPr>
              <a:defRPr/>
            </a:pPr>
            <a:r>
              <a:rPr lang="tr-TR" altLang="zh-CN" sz="1600" kern="0" dirty="0" err="1">
                <a:solidFill>
                  <a:prstClr val="white"/>
                </a:solidFill>
                <a:latin typeface="+mj-lt"/>
                <a:ea typeface="微软雅黑" pitchFamily="34" charset="-122"/>
              </a:rPr>
              <a:t>Public</a:t>
            </a:r>
            <a:endParaRPr lang="zh-CN" altLang="en-US" sz="1600" kern="0" dirty="0">
              <a:solidFill>
                <a:prstClr val="white"/>
              </a:solidFill>
              <a:latin typeface="+mj-lt"/>
              <a:ea typeface="微软雅黑" pitchFamily="34" charset="-122"/>
            </a:endParaRPr>
          </a:p>
        </p:txBody>
      </p:sp>
      <p:sp>
        <p:nvSpPr>
          <p:cNvPr id="84" name="圆角矩形 83"/>
          <p:cNvSpPr/>
          <p:nvPr/>
        </p:nvSpPr>
        <p:spPr>
          <a:xfrm>
            <a:off x="6012160" y="3507854"/>
            <a:ext cx="2520280" cy="1224136"/>
          </a:xfrm>
          <a:prstGeom prst="roundRect">
            <a:avLst/>
          </a:prstGeom>
          <a:noFill/>
          <a:ln w="254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b="1" kern="0">
              <a:solidFill>
                <a:prstClr val="white"/>
              </a:solidFill>
              <a:latin typeface="+mj-lt"/>
              <a:ea typeface="微软雅黑"/>
            </a:endParaRPr>
          </a:p>
        </p:txBody>
      </p:sp>
      <p:sp>
        <p:nvSpPr>
          <p:cNvPr id="85" name="矩形 84"/>
          <p:cNvSpPr/>
          <p:nvPr/>
        </p:nvSpPr>
        <p:spPr>
          <a:xfrm>
            <a:off x="6084168" y="3651870"/>
            <a:ext cx="2376264" cy="923330"/>
          </a:xfrm>
          <a:prstGeom prst="rect">
            <a:avLst/>
          </a:prstGeom>
        </p:spPr>
        <p:txBody>
          <a:bodyPr wrap="square">
            <a:spAutoFit/>
          </a:bodyPr>
          <a:lstStyle/>
          <a:p>
            <a:pPr fontAlgn="base">
              <a:lnSpc>
                <a:spcPct val="150000"/>
              </a:lnSpc>
              <a:spcBef>
                <a:spcPct val="0"/>
              </a:spcBef>
              <a:spcAft>
                <a:spcPct val="0"/>
              </a:spcAft>
              <a:defRPr/>
            </a:pPr>
            <a:r>
              <a:rPr lang="en-US" altLang="zh-CN" sz="1200" kern="0" dirty="0">
                <a:solidFill>
                  <a:sysClr val="windowText" lastClr="000000">
                    <a:lumMod val="85000"/>
                    <a:lumOff val="15000"/>
                  </a:sysClr>
                </a:solidFill>
                <a:latin typeface="+mj-lt"/>
                <a:ea typeface="微软雅黑" panose="020B0503020204020204" pitchFamily="34" charset="-122"/>
              </a:rPr>
              <a:t>The user can make a presentation on a projector or computer</a:t>
            </a:r>
            <a:endParaRPr lang="zh-CN" altLang="en-US" sz="1200" kern="0" dirty="0">
              <a:solidFill>
                <a:sysClr val="windowText" lastClr="000000">
                  <a:lumMod val="85000"/>
                  <a:lumOff val="15000"/>
                </a:sysClr>
              </a:solidFill>
              <a:latin typeface="+mj-lt"/>
              <a:ea typeface="微软雅黑" panose="020B0503020204020204" pitchFamily="34" charset="-122"/>
            </a:endParaRPr>
          </a:p>
        </p:txBody>
      </p:sp>
      <p:sp>
        <p:nvSpPr>
          <p:cNvPr id="8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918640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30000">
                                          <p:cBhvr additive="base">
                                            <p:cTn id="7" dur="500" fill="hold"/>
                                            <p:tgtEl>
                                              <p:spTgt spid="47"/>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14:bounceEnd="30000">
                                          <p:cBhvr additive="base">
                                            <p:cTn id="12"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14:bounceEnd="30000">
                                          <p:cBhvr additive="base">
                                            <p:cTn id="17" dur="500" fill="hold"/>
                                            <p:tgtEl>
                                              <p:spTgt spid="77"/>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7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wipe(up)">
                                          <p:cBhvr>
                                            <p:cTn id="26" dur="500"/>
                                            <p:tgtEl>
                                              <p:spTgt spid="7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500"/>
                                            <p:tgtEl>
                                              <p:spTgt spid="80"/>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up)">
                                          <p:cBhvr>
                                            <p:cTn id="34" dur="500"/>
                                            <p:tgtEl>
                                              <p:spTgt spid="8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ipe(left)">
                                          <p:cBhvr>
                                            <p:cTn id="38" dur="500"/>
                                            <p:tgtEl>
                                              <p:spTgt spid="83"/>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up)">
                                          <p:cBhvr>
                                            <p:cTn id="42" dur="500"/>
                                            <p:tgtEl>
                                              <p:spTgt spid="82"/>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heel(1)">
                                          <p:cBhvr>
                                            <p:cTn id="46" dur="1000"/>
                                            <p:tgtEl>
                                              <p:spTgt spid="84"/>
                                            </p:tgtEl>
                                          </p:cBhvr>
                                        </p:animEffect>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wipe(left)">
                                          <p:cBhvr>
                                            <p:cTn id="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77" grpId="0" animBg="1"/>
          <p:bldP spid="78" grpId="0"/>
          <p:bldP spid="79" grpId="0"/>
          <p:bldP spid="80" grpId="0"/>
          <p:bldP spid="81" grpId="0"/>
          <p:bldP spid="82" grpId="0"/>
          <p:bldP spid="83" grpId="0"/>
          <p:bldP spid="84" grpId="0" animBg="1"/>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fill="hold"/>
                                            <p:tgtEl>
                                              <p:spTgt spid="77"/>
                                            </p:tgtEl>
                                            <p:attrNameLst>
                                              <p:attrName>ppt_x</p:attrName>
                                            </p:attrNameLst>
                                          </p:cBhvr>
                                          <p:tavLst>
                                            <p:tav tm="0">
                                              <p:val>
                                                <p:strVal val="0-#ppt_w/2"/>
                                              </p:val>
                                            </p:tav>
                                            <p:tav tm="100000">
                                              <p:val>
                                                <p:strVal val="#ppt_x"/>
                                              </p:val>
                                            </p:tav>
                                          </p:tavLst>
                                        </p:anim>
                                        <p:anim calcmode="lin" valueType="num">
                                          <p:cBhvr additive="base">
                                            <p:cTn id="18" dur="500" fill="hold"/>
                                            <p:tgtEl>
                                              <p:spTgt spid="7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wipe(up)">
                                          <p:cBhvr>
                                            <p:cTn id="26" dur="500"/>
                                            <p:tgtEl>
                                              <p:spTgt spid="7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500"/>
                                            <p:tgtEl>
                                              <p:spTgt spid="80"/>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up)">
                                          <p:cBhvr>
                                            <p:cTn id="34" dur="500"/>
                                            <p:tgtEl>
                                              <p:spTgt spid="8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ipe(left)">
                                          <p:cBhvr>
                                            <p:cTn id="38" dur="500"/>
                                            <p:tgtEl>
                                              <p:spTgt spid="83"/>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up)">
                                          <p:cBhvr>
                                            <p:cTn id="42" dur="500"/>
                                            <p:tgtEl>
                                              <p:spTgt spid="82"/>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heel(1)">
                                          <p:cBhvr>
                                            <p:cTn id="46" dur="1000"/>
                                            <p:tgtEl>
                                              <p:spTgt spid="84"/>
                                            </p:tgtEl>
                                          </p:cBhvr>
                                        </p:animEffect>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wipe(left)">
                                          <p:cBhvr>
                                            <p:cTn id="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77" grpId="0" animBg="1"/>
          <p:bldP spid="78" grpId="0"/>
          <p:bldP spid="79" grpId="0"/>
          <p:bldP spid="80" grpId="0"/>
          <p:bldP spid="81" grpId="0"/>
          <p:bldP spid="82" grpId="0"/>
          <p:bldP spid="83" grpId="0"/>
          <p:bldP spid="84" grpId="0" animBg="1"/>
          <p:bldP spid="8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cxnSp>
        <p:nvCxnSpPr>
          <p:cNvPr id="57" name="Straight Connector 29"/>
          <p:cNvCxnSpPr/>
          <p:nvPr/>
        </p:nvCxnSpPr>
        <p:spPr>
          <a:xfrm flipH="1">
            <a:off x="957997" y="1995680"/>
            <a:ext cx="7228006" cy="0"/>
          </a:xfrm>
          <a:prstGeom prst="line">
            <a:avLst/>
          </a:prstGeom>
          <a:noFill/>
          <a:ln w="19050" cap="flat" cmpd="sng" algn="ctr">
            <a:solidFill>
              <a:srgbClr val="003466"/>
            </a:solidFill>
            <a:prstDash val="sysDot"/>
            <a:headEnd type="oval"/>
            <a:tailEnd type="oval"/>
          </a:ln>
          <a:effectLst/>
        </p:spPr>
      </p:cxnSp>
      <p:grpSp>
        <p:nvGrpSpPr>
          <p:cNvPr id="58" name="Group 65"/>
          <p:cNvGrpSpPr/>
          <p:nvPr/>
        </p:nvGrpSpPr>
        <p:grpSpPr>
          <a:xfrm>
            <a:off x="1196535" y="1436752"/>
            <a:ext cx="1094533" cy="1209746"/>
            <a:chOff x="3419864" y="1304397"/>
            <a:chExt cx="1094533" cy="1209746"/>
          </a:xfrm>
        </p:grpSpPr>
        <p:sp>
          <p:nvSpPr>
            <p:cNvPr id="59" name="Freeform 44"/>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sp>
          <p:nvSpPr>
            <p:cNvPr id="60" name="Rectangle 47"/>
            <p:cNvSpPr/>
            <p:nvPr/>
          </p:nvSpPr>
          <p:spPr>
            <a:xfrm>
              <a:off x="3518929" y="1581569"/>
              <a:ext cx="896400" cy="369332"/>
            </a:xfrm>
            <a:prstGeom prst="rect">
              <a:avLst/>
            </a:prstGeom>
          </p:spPr>
          <p:txBody>
            <a:bodyPr wrap="none">
              <a:spAutoFit/>
            </a:bodyPr>
            <a:lstStyle/>
            <a:p>
              <a:pPr lvl="0" algn="ctr" defTabSz="1031240">
                <a:defRPr/>
              </a:pPr>
              <a:r>
                <a:rPr lang="tr-TR" altLang="zh-CN" sz="1800" b="1" kern="0" dirty="0" err="1">
                  <a:solidFill>
                    <a:srgbClr val="FFFFFF"/>
                  </a:solidFill>
                  <a:latin typeface="+mj-lt"/>
                  <a:ea typeface="微软雅黑" panose="020B0503020204020204" pitchFamily="34" charset="-122"/>
                </a:rPr>
                <a:t>Culture</a:t>
              </a:r>
              <a:endParaRPr kumimoji="0" lang="en-US" sz="40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grpSp>
      <p:grpSp>
        <p:nvGrpSpPr>
          <p:cNvPr id="61" name="Group 66"/>
          <p:cNvGrpSpPr/>
          <p:nvPr/>
        </p:nvGrpSpPr>
        <p:grpSpPr>
          <a:xfrm>
            <a:off x="3116768" y="1436752"/>
            <a:ext cx="1094533" cy="1209746"/>
            <a:chOff x="4740719" y="1304398"/>
            <a:chExt cx="1094533" cy="1209746"/>
          </a:xfrm>
        </p:grpSpPr>
        <p:sp>
          <p:nvSpPr>
            <p:cNvPr id="62" name="Freeform 53"/>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sp>
          <p:nvSpPr>
            <p:cNvPr id="63" name="Rectangle 54"/>
            <p:cNvSpPr/>
            <p:nvPr/>
          </p:nvSpPr>
          <p:spPr>
            <a:xfrm>
              <a:off x="4808525" y="1575291"/>
              <a:ext cx="958917" cy="369332"/>
            </a:xfrm>
            <a:prstGeom prst="rect">
              <a:avLst/>
            </a:prstGeom>
          </p:spPr>
          <p:txBody>
            <a:bodyPr wrap="none">
              <a:spAutoFit/>
            </a:bodyPr>
            <a:lstStyle/>
            <a:p>
              <a:pPr lvl="0" algn="ctr" defTabSz="1031240">
                <a:defRPr/>
              </a:pPr>
              <a:r>
                <a:rPr lang="tr-TR" altLang="zh-CN" sz="1800" b="1" kern="0" dirty="0" err="1">
                  <a:solidFill>
                    <a:srgbClr val="FFFFFF"/>
                  </a:solidFill>
                  <a:latin typeface="+mj-lt"/>
                  <a:ea typeface="微软雅黑" panose="020B0503020204020204" pitchFamily="34" charset="-122"/>
                </a:rPr>
                <a:t>Fashion</a:t>
              </a:r>
              <a:endParaRPr kumimoji="0" lang="en-US" sz="40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grpSp>
      <p:sp>
        <p:nvSpPr>
          <p:cNvPr id="66" name="Text Placeholder 3"/>
          <p:cNvSpPr txBox="1"/>
          <p:nvPr/>
        </p:nvSpPr>
        <p:spPr>
          <a:xfrm>
            <a:off x="2920054" y="2692076"/>
            <a:ext cx="1665805" cy="797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1200" dirty="0">
                <a:solidFill>
                  <a:prstClr val="black">
                    <a:lumMod val="95000"/>
                    <a:lumOff val="5000"/>
                  </a:prstClr>
                </a:solidFill>
                <a:latin typeface="+mj-lt"/>
                <a:ea typeface="微软雅黑" panose="020B0503020204020204" pitchFamily="34" charset="-122"/>
              </a:rPr>
              <a:t>We certainly do not forget you as soon as you forget us.</a:t>
            </a:r>
            <a:endParaRPr lang="zh-CN" altLang="en-US" sz="1200" dirty="0">
              <a:solidFill>
                <a:prstClr val="black">
                  <a:lumMod val="95000"/>
                  <a:lumOff val="5000"/>
                </a:prstClr>
              </a:solidFill>
              <a:latin typeface="+mj-lt"/>
              <a:ea typeface="微软雅黑" panose="020B0503020204020204" pitchFamily="34" charset="-122"/>
            </a:endParaRPr>
          </a:p>
        </p:txBody>
      </p:sp>
      <p:sp>
        <p:nvSpPr>
          <p:cNvPr id="69" name="Text Placeholder 3"/>
          <p:cNvSpPr txBox="1"/>
          <p:nvPr/>
        </p:nvSpPr>
        <p:spPr>
          <a:xfrm>
            <a:off x="985459" y="2692077"/>
            <a:ext cx="1713830" cy="797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1200" dirty="0">
                <a:solidFill>
                  <a:prstClr val="black">
                    <a:lumMod val="95000"/>
                    <a:lumOff val="5000"/>
                  </a:prstClr>
                </a:solidFill>
                <a:latin typeface="+mj-lt"/>
                <a:ea typeface="微软雅黑" panose="020B0503020204020204" pitchFamily="34" charset="-122"/>
              </a:rPr>
              <a:t>It is a very sad thing that nowadays there is so little useless information.</a:t>
            </a:r>
            <a:endParaRPr lang="zh-CN" altLang="en-US" sz="1200" dirty="0">
              <a:solidFill>
                <a:prstClr val="black">
                  <a:lumMod val="95000"/>
                  <a:lumOff val="5000"/>
                </a:prstClr>
              </a:solidFill>
              <a:latin typeface="+mj-lt"/>
              <a:ea typeface="微软雅黑" panose="020B0503020204020204" pitchFamily="34" charset="-122"/>
            </a:endParaRPr>
          </a:p>
        </p:txBody>
      </p:sp>
      <p:grpSp>
        <p:nvGrpSpPr>
          <p:cNvPr id="70" name="Group 67"/>
          <p:cNvGrpSpPr/>
          <p:nvPr/>
        </p:nvGrpSpPr>
        <p:grpSpPr>
          <a:xfrm>
            <a:off x="5037001" y="1436751"/>
            <a:ext cx="1094533" cy="1209746"/>
            <a:chOff x="3419864" y="1304397"/>
            <a:chExt cx="1094533" cy="1209746"/>
          </a:xfrm>
          <a:solidFill>
            <a:srgbClr val="003466"/>
          </a:solidFill>
        </p:grpSpPr>
        <p:sp>
          <p:nvSpPr>
            <p:cNvPr id="71" name="Freeform 68"/>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sp>
          <p:nvSpPr>
            <p:cNvPr id="72" name="Rectangle 69"/>
            <p:cNvSpPr/>
            <p:nvPr/>
          </p:nvSpPr>
          <p:spPr>
            <a:xfrm>
              <a:off x="3486069" y="1575291"/>
              <a:ext cx="962123" cy="369332"/>
            </a:xfrm>
            <a:prstGeom prst="rect">
              <a:avLst/>
            </a:prstGeom>
            <a:grpFill/>
          </p:spPr>
          <p:txBody>
            <a:bodyPr wrap="none">
              <a:spAutoFit/>
            </a:bodyPr>
            <a:lstStyle/>
            <a:p>
              <a:pPr lvl="0" algn="ctr" defTabSz="1031240">
                <a:defRPr/>
              </a:pPr>
              <a:r>
                <a:rPr lang="tr-TR" altLang="zh-CN" sz="1800" b="1" kern="0" dirty="0">
                  <a:solidFill>
                    <a:srgbClr val="FFFFFF"/>
                  </a:solidFill>
                  <a:latin typeface="+mj-lt"/>
                  <a:ea typeface="微软雅黑" panose="020B0503020204020204" pitchFamily="34" charset="-122"/>
                </a:rPr>
                <a:t>Finance</a:t>
              </a:r>
              <a:endParaRPr kumimoji="0" lang="en-US" altLang="zh-CN" sz="1800" b="1" i="0" u="none" strike="noStrike" kern="0" cap="none" spc="0" normalizeH="0" baseline="0" noProof="0" dirty="0">
                <a:ln>
                  <a:noFill/>
                </a:ln>
                <a:solidFill>
                  <a:srgbClr val="FFFFFF"/>
                </a:solidFill>
                <a:effectLst/>
                <a:uLnTx/>
                <a:uFillTx/>
                <a:latin typeface="+mj-lt"/>
                <a:ea typeface="微软雅黑" panose="020B0503020204020204" pitchFamily="34" charset="-122"/>
              </a:endParaRPr>
            </a:p>
          </p:txBody>
        </p:sp>
      </p:grpSp>
      <p:grpSp>
        <p:nvGrpSpPr>
          <p:cNvPr id="73" name="Group 70"/>
          <p:cNvGrpSpPr/>
          <p:nvPr/>
        </p:nvGrpSpPr>
        <p:grpSpPr>
          <a:xfrm>
            <a:off x="6920845" y="1436750"/>
            <a:ext cx="1167307" cy="1209746"/>
            <a:chOff x="4704329" y="1304398"/>
            <a:chExt cx="1167307" cy="1209746"/>
          </a:xfrm>
          <a:solidFill>
            <a:srgbClr val="38BFF4"/>
          </a:solidFill>
        </p:grpSpPr>
        <p:sp>
          <p:nvSpPr>
            <p:cNvPr id="74" name="Freeform 71"/>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262626"/>
                </a:solidFill>
                <a:effectLst/>
                <a:uLnTx/>
                <a:uFillTx/>
                <a:latin typeface="+mj-lt"/>
                <a:ea typeface="微软雅黑" panose="020B0503020204020204" pitchFamily="34" charset="-122"/>
              </a:endParaRPr>
            </a:p>
          </p:txBody>
        </p:sp>
        <p:sp>
          <p:nvSpPr>
            <p:cNvPr id="75" name="Rectangle 73"/>
            <p:cNvSpPr/>
            <p:nvPr/>
          </p:nvSpPr>
          <p:spPr>
            <a:xfrm>
              <a:off x="4704329" y="1555551"/>
              <a:ext cx="1167307" cy="369332"/>
            </a:xfrm>
            <a:prstGeom prst="rect">
              <a:avLst/>
            </a:prstGeom>
            <a:solidFill>
              <a:srgbClr val="003466"/>
            </a:solidFill>
          </p:spPr>
          <p:txBody>
            <a:bodyPr wrap="none">
              <a:spAutoFit/>
            </a:bodyPr>
            <a:lstStyle/>
            <a:p>
              <a:pPr lvl="0" algn="ctr" defTabSz="1031240">
                <a:defRPr/>
              </a:pPr>
              <a:r>
                <a:rPr lang="tr-TR" altLang="zh-CN" sz="1800" b="1" kern="0" dirty="0" err="1">
                  <a:solidFill>
                    <a:srgbClr val="FFFFFF"/>
                  </a:solidFill>
                  <a:latin typeface="+mj-lt"/>
                  <a:ea typeface="微软雅黑" panose="020B0503020204020204" pitchFamily="34" charset="-122"/>
                </a:rPr>
                <a:t>Education</a:t>
              </a:r>
              <a:endParaRPr kumimoji="0" lang="en-US" sz="1800" b="1" i="0" u="none" strike="noStrike" kern="0" cap="none" spc="0" normalizeH="0" baseline="0" noProof="0" dirty="0">
                <a:ln>
                  <a:noFill/>
                </a:ln>
                <a:solidFill>
                  <a:srgbClr val="FFFFFF"/>
                </a:solidFill>
                <a:effectLst/>
                <a:uLnTx/>
                <a:uFillTx/>
                <a:latin typeface="+mj-lt"/>
                <a:ea typeface="微软雅黑" panose="020B0503020204020204" pitchFamily="34" charset="-122"/>
              </a:endParaRPr>
            </a:p>
          </p:txBody>
        </p:sp>
      </p:grpSp>
      <p:sp>
        <p:nvSpPr>
          <p:cNvPr id="78" name="Text Placeholder 3"/>
          <p:cNvSpPr txBox="1"/>
          <p:nvPr/>
        </p:nvSpPr>
        <p:spPr>
          <a:xfrm>
            <a:off x="6758895" y="2692076"/>
            <a:ext cx="1629529" cy="797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1200" dirty="0">
                <a:solidFill>
                  <a:prstClr val="black">
                    <a:lumMod val="95000"/>
                    <a:lumOff val="5000"/>
                  </a:prstClr>
                </a:solidFill>
                <a:latin typeface="+mj-lt"/>
                <a:ea typeface="微软雅黑" panose="020B0503020204020204" pitchFamily="34" charset="-122"/>
              </a:rPr>
              <a:t>We certainly do not forget you as soon as you forget us.</a:t>
            </a:r>
            <a:endParaRPr lang="zh-CN" altLang="en-US" sz="1200" dirty="0">
              <a:solidFill>
                <a:prstClr val="black">
                  <a:lumMod val="95000"/>
                  <a:lumOff val="5000"/>
                </a:prstClr>
              </a:solidFill>
              <a:latin typeface="+mj-lt"/>
              <a:ea typeface="微软雅黑" panose="020B0503020204020204" pitchFamily="34" charset="-122"/>
            </a:endParaRPr>
          </a:p>
        </p:txBody>
      </p:sp>
      <p:sp>
        <p:nvSpPr>
          <p:cNvPr id="81" name="Text Placeholder 3"/>
          <p:cNvSpPr txBox="1"/>
          <p:nvPr/>
        </p:nvSpPr>
        <p:spPr>
          <a:xfrm>
            <a:off x="4912295" y="2692077"/>
            <a:ext cx="1617780" cy="797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en-US" altLang="zh-CN" sz="1200" dirty="0">
                <a:solidFill>
                  <a:prstClr val="black">
                    <a:lumMod val="95000"/>
                    <a:lumOff val="5000"/>
                  </a:prstClr>
                </a:solidFill>
                <a:latin typeface="+mj-lt"/>
                <a:ea typeface="微软雅黑" panose="020B0503020204020204" pitchFamily="34" charset="-122"/>
              </a:rPr>
              <a:t>It is a very sad thing that nowadays there is so little useless information.</a:t>
            </a:r>
            <a:endParaRPr lang="zh-CN" altLang="en-US" sz="1200" dirty="0">
              <a:solidFill>
                <a:prstClr val="black">
                  <a:lumMod val="95000"/>
                  <a:lumOff val="5000"/>
                </a:prstClr>
              </a:solidFill>
              <a:latin typeface="+mj-lt"/>
              <a:ea typeface="微软雅黑" panose="020B0503020204020204" pitchFamily="34" charset="-122"/>
            </a:endParaRPr>
          </a:p>
        </p:txBody>
      </p:sp>
      <p:sp>
        <p:nvSpPr>
          <p:cNvPr id="82" name="TextBox 81"/>
          <p:cNvSpPr txBox="1"/>
          <p:nvPr/>
        </p:nvSpPr>
        <p:spPr>
          <a:xfrm>
            <a:off x="776085" y="3723878"/>
            <a:ext cx="7591831" cy="520079"/>
          </a:xfrm>
          <a:prstGeom prst="rect">
            <a:avLst/>
          </a:prstGeom>
          <a:noFill/>
        </p:spPr>
        <p:txBody>
          <a:bodyPr wrap="square" lIns="0" tIns="0" rIns="0" bIns="0" rtlCol="0">
            <a:spAutoFit/>
          </a:bodyPr>
          <a:lstStyle/>
          <a:p>
            <a:pPr algn="ctr">
              <a:lnSpc>
                <a:spcPct val="150000"/>
              </a:lnSpc>
            </a:pPr>
            <a:r>
              <a:rPr lang="en-US" altLang="zh-CN" sz="1200" dirty="0">
                <a:solidFill>
                  <a:prstClr val="black">
                    <a:lumMod val="95000"/>
                    <a:lumOff val="5000"/>
                  </a:prstClr>
                </a:solidFill>
                <a:latin typeface="+mj-lt"/>
                <a:ea typeface="微软雅黑" panose="020B0503020204020204" pitchFamily="34" charset="-122"/>
              </a:rPr>
              <a:t>We certainly do not forget you as soon as you forget us. It is, perhaps, our fate rather than our merit. We cannot help ourselves. We live at home, quiet, confined, and our feelings prey upon us. </a:t>
            </a:r>
            <a:endParaRPr lang="zh-CN" altLang="en-US" sz="1200" dirty="0">
              <a:solidFill>
                <a:prstClr val="black">
                  <a:lumMod val="95000"/>
                  <a:lumOff val="5000"/>
                </a:prstClr>
              </a:solidFill>
              <a:latin typeface="+mj-lt"/>
              <a:ea typeface="微软雅黑" panose="020B0503020204020204" pitchFamily="34" charset="-122"/>
            </a:endParaRPr>
          </a:p>
        </p:txBody>
      </p:sp>
      <p:cxnSp>
        <p:nvCxnSpPr>
          <p:cNvPr id="83" name="Straight Connector 82"/>
          <p:cNvCxnSpPr/>
          <p:nvPr/>
        </p:nvCxnSpPr>
        <p:spPr>
          <a:xfrm>
            <a:off x="782231" y="3507854"/>
            <a:ext cx="7579538" cy="0"/>
          </a:xfrm>
          <a:prstGeom prst="line">
            <a:avLst/>
          </a:prstGeom>
          <a:noFill/>
          <a:ln w="19050" cap="flat" cmpd="sng" algn="ctr">
            <a:solidFill>
              <a:srgbClr val="003466"/>
            </a:solidFill>
            <a:prstDash val="sysDot"/>
            <a:headEnd type="none"/>
            <a:tailEnd type="none"/>
          </a:ln>
          <a:effectLst/>
        </p:spPr>
      </p:cxnSp>
      <p:sp>
        <p:nvSpPr>
          <p:cNvPr id="84" name="Arc 30"/>
          <p:cNvSpPr/>
          <p:nvPr/>
        </p:nvSpPr>
        <p:spPr>
          <a:xfrm rot="19051047">
            <a:off x="2043042" y="1066104"/>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mj-lt"/>
            </a:endParaRPr>
          </a:p>
        </p:txBody>
      </p:sp>
      <p:sp>
        <p:nvSpPr>
          <p:cNvPr id="85" name="Arc 31"/>
          <p:cNvSpPr/>
          <p:nvPr/>
        </p:nvSpPr>
        <p:spPr>
          <a:xfrm rot="19051047">
            <a:off x="3891504"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mj-lt"/>
            </a:endParaRPr>
          </a:p>
        </p:txBody>
      </p:sp>
      <p:sp>
        <p:nvSpPr>
          <p:cNvPr id="86" name="Arc 32"/>
          <p:cNvSpPr/>
          <p:nvPr/>
        </p:nvSpPr>
        <p:spPr>
          <a:xfrm rot="19051047">
            <a:off x="5739966"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uLnTx/>
              <a:uFillTx/>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708298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upRight)">
                                      <p:cBhvr>
                                        <p:cTn id="7" dur="500"/>
                                        <p:tgtEl>
                                          <p:spTgt spid="57"/>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ppt_x"/>
                                          </p:val>
                                        </p:tav>
                                        <p:tav tm="100000">
                                          <p:val>
                                            <p:strVal val="#ppt_x"/>
                                          </p:val>
                                        </p:tav>
                                      </p:tavLst>
                                    </p:anim>
                                    <p:anim calcmode="lin" valueType="num">
                                      <p:cBhvr additive="base">
                                        <p:cTn id="12" dur="500" fill="hold"/>
                                        <p:tgtEl>
                                          <p:spTgt spid="5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strips(downRight)">
                                      <p:cBhvr>
                                        <p:cTn id="16" dur="500"/>
                                        <p:tgtEl>
                                          <p:spTgt spid="84"/>
                                        </p:tgtEl>
                                      </p:cBhvr>
                                    </p:animEffect>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ppt_x"/>
                                          </p:val>
                                        </p:tav>
                                        <p:tav tm="100000">
                                          <p:val>
                                            <p:strVal val="#ppt_x"/>
                                          </p:val>
                                        </p:tav>
                                      </p:tavLst>
                                    </p:anim>
                                    <p:anim calcmode="lin" valueType="num">
                                      <p:cBhvr additive="base">
                                        <p:cTn id="21" dur="500" fill="hold"/>
                                        <p:tgtEl>
                                          <p:spTgt spid="6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strips(downRight)">
                                      <p:cBhvr>
                                        <p:cTn id="25" dur="500"/>
                                        <p:tgtEl>
                                          <p:spTgt spid="85"/>
                                        </p:tgtEl>
                                      </p:cBhvr>
                                    </p:animEffect>
                                  </p:childTnLst>
                                </p:cTn>
                              </p:par>
                            </p:childTnLst>
                          </p:cTn>
                        </p:par>
                        <p:par>
                          <p:cTn id="26" fill="hold">
                            <p:stCondLst>
                              <p:cond delay="2500"/>
                            </p:stCondLst>
                            <p:childTnLst>
                              <p:par>
                                <p:cTn id="27" presetID="2" presetClass="entr" presetSubtype="4" accel="50000" decel="50000"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additive="base">
                                        <p:cTn id="29" dur="500" fill="hold"/>
                                        <p:tgtEl>
                                          <p:spTgt spid="70"/>
                                        </p:tgtEl>
                                        <p:attrNameLst>
                                          <p:attrName>ppt_x</p:attrName>
                                        </p:attrNameLst>
                                      </p:cBhvr>
                                      <p:tavLst>
                                        <p:tav tm="0">
                                          <p:val>
                                            <p:strVal val="#ppt_x"/>
                                          </p:val>
                                        </p:tav>
                                        <p:tav tm="100000">
                                          <p:val>
                                            <p:strVal val="#ppt_x"/>
                                          </p:val>
                                        </p:tav>
                                      </p:tavLst>
                                    </p:anim>
                                    <p:anim calcmode="lin" valueType="num">
                                      <p:cBhvr additive="base">
                                        <p:cTn id="30" dur="500" fill="hold"/>
                                        <p:tgtEl>
                                          <p:spTgt spid="7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8" presetClass="entr" presetSubtype="6" fill="hold" grpId="0" nodeType="afterEffect">
                                  <p:stCondLst>
                                    <p:cond delay="0"/>
                                  </p:stCondLst>
                                  <p:childTnLst>
                                    <p:set>
                                      <p:cBhvr>
                                        <p:cTn id="33" dur="1" fill="hold">
                                          <p:stCondLst>
                                            <p:cond delay="0"/>
                                          </p:stCondLst>
                                        </p:cTn>
                                        <p:tgtEl>
                                          <p:spTgt spid="86"/>
                                        </p:tgtEl>
                                        <p:attrNameLst>
                                          <p:attrName>style.visibility</p:attrName>
                                        </p:attrNameLst>
                                      </p:cBhvr>
                                      <p:to>
                                        <p:strVal val="visible"/>
                                      </p:to>
                                    </p:set>
                                    <p:animEffect transition="in" filter="strips(downRight)">
                                      <p:cBhvr>
                                        <p:cTn id="34" dur="500"/>
                                        <p:tgtEl>
                                          <p:spTgt spid="86"/>
                                        </p:tgtEl>
                                      </p:cBhvr>
                                    </p:animEffect>
                                  </p:childTnLst>
                                </p:cTn>
                              </p:par>
                            </p:childTnLst>
                          </p:cTn>
                        </p:par>
                        <p:par>
                          <p:cTn id="35" fill="hold">
                            <p:stCondLst>
                              <p:cond delay="3500"/>
                            </p:stCondLst>
                            <p:childTnLst>
                              <p:par>
                                <p:cTn id="36" presetID="2" presetClass="entr" presetSubtype="4" accel="50000" decel="5000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 calcmode="lin" valueType="num">
                                      <p:cBhvr additive="base">
                                        <p:cTn id="38" dur="500" fill="hold"/>
                                        <p:tgtEl>
                                          <p:spTgt spid="73"/>
                                        </p:tgtEl>
                                        <p:attrNameLst>
                                          <p:attrName>ppt_x</p:attrName>
                                        </p:attrNameLst>
                                      </p:cBhvr>
                                      <p:tavLst>
                                        <p:tav tm="0">
                                          <p:val>
                                            <p:strVal val="#ppt_x"/>
                                          </p:val>
                                        </p:tav>
                                        <p:tav tm="100000">
                                          <p:val>
                                            <p:strVal val="#ppt_x"/>
                                          </p:val>
                                        </p:tav>
                                      </p:tavLst>
                                    </p:anim>
                                    <p:anim calcmode="lin" valueType="num">
                                      <p:cBhvr additive="base">
                                        <p:cTn id="39" dur="500" fill="hold"/>
                                        <p:tgtEl>
                                          <p:spTgt spid="73"/>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500" fill="hold"/>
                                        <p:tgtEl>
                                          <p:spTgt spid="69"/>
                                        </p:tgtEl>
                                        <p:attrNameLst>
                                          <p:attrName>ppt_x</p:attrName>
                                        </p:attrNameLst>
                                      </p:cBhvr>
                                      <p:tavLst>
                                        <p:tav tm="0">
                                          <p:val>
                                            <p:strVal val="#ppt_x"/>
                                          </p:val>
                                        </p:tav>
                                        <p:tav tm="100000">
                                          <p:val>
                                            <p:strVal val="#ppt_x"/>
                                          </p:val>
                                        </p:tav>
                                      </p:tavLst>
                                    </p:anim>
                                    <p:anim calcmode="lin" valueType="num">
                                      <p:cBhvr additive="base">
                                        <p:cTn id="44" dur="500" fill="hold"/>
                                        <p:tgtEl>
                                          <p:spTgt spid="6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fill="hold"/>
                                        <p:tgtEl>
                                          <p:spTgt spid="66"/>
                                        </p:tgtEl>
                                        <p:attrNameLst>
                                          <p:attrName>ppt_x</p:attrName>
                                        </p:attrNameLst>
                                      </p:cBhvr>
                                      <p:tavLst>
                                        <p:tav tm="0">
                                          <p:val>
                                            <p:strVal val="#ppt_x"/>
                                          </p:val>
                                        </p:tav>
                                        <p:tav tm="100000">
                                          <p:val>
                                            <p:strVal val="#ppt_x"/>
                                          </p:val>
                                        </p:tav>
                                      </p:tavLst>
                                    </p:anim>
                                    <p:anim calcmode="lin" valueType="num">
                                      <p:cBhvr additive="base">
                                        <p:cTn id="48" dur="500" fill="hold"/>
                                        <p:tgtEl>
                                          <p:spTgt spid="6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81"/>
                                        </p:tgtEl>
                                        <p:attrNameLst>
                                          <p:attrName>style.visibility</p:attrName>
                                        </p:attrNameLst>
                                      </p:cBhvr>
                                      <p:to>
                                        <p:strVal val="visible"/>
                                      </p:to>
                                    </p:set>
                                    <p:anim calcmode="lin" valueType="num">
                                      <p:cBhvr additive="base">
                                        <p:cTn id="51" dur="500" fill="hold"/>
                                        <p:tgtEl>
                                          <p:spTgt spid="81"/>
                                        </p:tgtEl>
                                        <p:attrNameLst>
                                          <p:attrName>ppt_x</p:attrName>
                                        </p:attrNameLst>
                                      </p:cBhvr>
                                      <p:tavLst>
                                        <p:tav tm="0">
                                          <p:val>
                                            <p:strVal val="#ppt_x"/>
                                          </p:val>
                                        </p:tav>
                                        <p:tav tm="100000">
                                          <p:val>
                                            <p:strVal val="#ppt_x"/>
                                          </p:val>
                                        </p:tav>
                                      </p:tavLst>
                                    </p:anim>
                                    <p:anim calcmode="lin" valueType="num">
                                      <p:cBhvr additive="base">
                                        <p:cTn id="52" dur="500" fill="hold"/>
                                        <p:tgtEl>
                                          <p:spTgt spid="8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3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ppt_x"/>
                                          </p:val>
                                        </p:tav>
                                        <p:tav tm="100000">
                                          <p:val>
                                            <p:strVal val="#ppt_x"/>
                                          </p:val>
                                        </p:tav>
                                      </p:tavLst>
                                    </p:anim>
                                    <p:anim calcmode="lin" valueType="num">
                                      <p:cBhvr additive="base">
                                        <p:cTn id="56" dur="500" fill="hold"/>
                                        <p:tgtEl>
                                          <p:spTgt spid="78"/>
                                        </p:tgtEl>
                                        <p:attrNameLst>
                                          <p:attrName>ppt_y</p:attrName>
                                        </p:attrNameLst>
                                      </p:cBhvr>
                                      <p:tavLst>
                                        <p:tav tm="0">
                                          <p:val>
                                            <p:strVal val="1+#ppt_h/2"/>
                                          </p:val>
                                        </p:tav>
                                        <p:tav tm="100000">
                                          <p:val>
                                            <p:strVal val="#ppt_y"/>
                                          </p:val>
                                        </p:tav>
                                      </p:tavLst>
                                    </p:anim>
                                  </p:childTnLst>
                                </p:cTn>
                              </p:par>
                            </p:childTnLst>
                          </p:cTn>
                        </p:par>
                        <p:par>
                          <p:cTn id="57" fill="hold">
                            <p:stCondLst>
                              <p:cond delay="4800"/>
                            </p:stCondLst>
                            <p:childTnLst>
                              <p:par>
                                <p:cTn id="58" presetID="18" presetClass="entr" presetSubtype="3" fill="hold" nodeType="after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strips(upRight)">
                                      <p:cBhvr>
                                        <p:cTn id="60" dur="500"/>
                                        <p:tgtEl>
                                          <p:spTgt spid="83"/>
                                        </p:tgtEl>
                                      </p:cBhvr>
                                    </p:animEffect>
                                  </p:childTnLst>
                                </p:cTn>
                              </p:par>
                            </p:childTnLst>
                          </p:cTn>
                        </p:par>
                        <p:par>
                          <p:cTn id="61" fill="hold">
                            <p:stCondLst>
                              <p:cond delay="5300"/>
                            </p:stCondLst>
                            <p:childTnLst>
                              <p:par>
                                <p:cTn id="62" presetID="10" presetClass="entr" presetSubtype="0"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9" grpId="0"/>
      <p:bldP spid="78" grpId="0"/>
      <p:bldP spid="81" grpId="0"/>
      <p:bldP spid="82" grpId="0"/>
      <p:bldP spid="84" grpId="0" animBg="1"/>
      <p:bldP spid="85" grpId="0" animBg="1"/>
      <p:bldP spid="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654921" y="773043"/>
            <a:ext cx="1630203" cy="1101567"/>
            <a:chOff x="3553023" y="1062220"/>
            <a:chExt cx="1811337" cy="1223963"/>
          </a:xfrm>
        </p:grpSpPr>
        <p:sp>
          <p:nvSpPr>
            <p:cNvPr id="21" name="五边形 20"/>
            <p:cNvSpPr>
              <a:spLocks noChangeArrowheads="1"/>
            </p:cNvSpPr>
            <p:nvPr/>
          </p:nvSpPr>
          <p:spPr bwMode="auto">
            <a:xfrm rot="16200000">
              <a:off x="3846710" y="768533"/>
              <a:ext cx="1223963" cy="1811337"/>
            </a:xfrm>
            <a:prstGeom prst="homePlate">
              <a:avLst>
                <a:gd name="adj" fmla="val 31028"/>
              </a:avLst>
            </a:prstGeom>
            <a:solidFill>
              <a:srgbClr val="2339A9"/>
            </a:solidFill>
            <a:ln>
              <a:noFill/>
            </a:ln>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1200" cap="none" spc="0" normalizeH="0" baseline="0" noProof="0">
                <a:ln>
                  <a:noFill/>
                </a:ln>
                <a:solidFill>
                  <a:srgbClr val="48B3CC"/>
                </a:solidFill>
                <a:effectLst/>
                <a:uLnTx/>
                <a:uFillTx/>
                <a:latin typeface="+mj-lt"/>
                <a:ea typeface="微软雅黑" pitchFamily="34" charset="-122"/>
              </a:endParaRPr>
            </a:p>
          </p:txBody>
        </p:sp>
        <p:sp>
          <p:nvSpPr>
            <p:cNvPr id="22" name="TextBox 6"/>
            <p:cNvSpPr txBox="1">
              <a:spLocks noChangeArrowheads="1"/>
            </p:cNvSpPr>
            <p:nvPr/>
          </p:nvSpPr>
          <p:spPr bwMode="auto">
            <a:xfrm>
              <a:off x="3995935" y="1565458"/>
              <a:ext cx="1050925"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160" b="0" i="0" u="none" strike="noStrike" kern="1200" cap="none" spc="0" normalizeH="0" baseline="0" noProof="0" dirty="0">
                  <a:ln>
                    <a:noFill/>
                  </a:ln>
                  <a:solidFill>
                    <a:srgbClr val="F8F8F8"/>
                  </a:solidFill>
                  <a:effectLst/>
                  <a:uLnTx/>
                  <a:uFillTx/>
                  <a:latin typeface="+mj-lt"/>
                  <a:ea typeface="宋体" pitchFamily="2" charset="-122"/>
                </a:rPr>
                <a:t>20%</a:t>
              </a:r>
              <a:endParaRPr kumimoji="0" lang="zh-CN" altLang="en-US" sz="2160" b="0" i="0" u="none" strike="noStrike" kern="1200" cap="none" spc="0" normalizeH="0" baseline="0" noProof="0" dirty="0">
                <a:ln>
                  <a:noFill/>
                </a:ln>
                <a:solidFill>
                  <a:srgbClr val="F8F8F8"/>
                </a:solidFill>
                <a:effectLst/>
                <a:uLnTx/>
                <a:uFillTx/>
                <a:latin typeface="+mj-lt"/>
                <a:ea typeface="宋体" pitchFamily="2" charset="-122"/>
              </a:endParaRPr>
            </a:p>
          </p:txBody>
        </p:sp>
      </p:grpSp>
      <p:grpSp>
        <p:nvGrpSpPr>
          <p:cNvPr id="23" name="组合 22"/>
          <p:cNvGrpSpPr/>
          <p:nvPr/>
        </p:nvGrpSpPr>
        <p:grpSpPr>
          <a:xfrm>
            <a:off x="3654921" y="2004625"/>
            <a:ext cx="1630203" cy="2124552"/>
            <a:chOff x="3553023" y="2430645"/>
            <a:chExt cx="1811337" cy="2360613"/>
          </a:xfrm>
        </p:grpSpPr>
        <p:sp>
          <p:nvSpPr>
            <p:cNvPr id="24" name="五边形 23"/>
            <p:cNvSpPr>
              <a:spLocks noChangeArrowheads="1"/>
            </p:cNvSpPr>
            <p:nvPr/>
          </p:nvSpPr>
          <p:spPr bwMode="auto">
            <a:xfrm rot="5400000">
              <a:off x="3278385" y="2705283"/>
              <a:ext cx="2360613" cy="1811337"/>
            </a:xfrm>
            <a:prstGeom prst="homePlate">
              <a:avLst>
                <a:gd name="adj" fmla="val 27573"/>
              </a:avLst>
            </a:prstGeom>
            <a:solidFill>
              <a:srgbClr val="003466"/>
            </a:solidFill>
            <a:ln>
              <a:no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000000"/>
                </a:solidFill>
                <a:effectLst/>
                <a:uLnTx/>
                <a:uFillTx/>
                <a:latin typeface="+mj-lt"/>
                <a:ea typeface="华文细黑" pitchFamily="2" charset="-122"/>
              </a:endParaRPr>
            </a:p>
          </p:txBody>
        </p:sp>
        <p:sp>
          <p:nvSpPr>
            <p:cNvPr id="25" name="TextBox 8"/>
            <p:cNvSpPr txBox="1">
              <a:spLocks noChangeArrowheads="1"/>
            </p:cNvSpPr>
            <p:nvPr/>
          </p:nvSpPr>
          <p:spPr bwMode="auto">
            <a:xfrm>
              <a:off x="3934023" y="2689408"/>
              <a:ext cx="1049337"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160" b="0" i="0" u="none" strike="noStrike" kern="1200" cap="none" spc="0" normalizeH="0" baseline="0" noProof="0">
                  <a:ln>
                    <a:noFill/>
                  </a:ln>
                  <a:solidFill>
                    <a:srgbClr val="F8F8F8"/>
                  </a:solidFill>
                  <a:effectLst/>
                  <a:uLnTx/>
                  <a:uFillTx/>
                  <a:latin typeface="+mj-lt"/>
                  <a:ea typeface="宋体" pitchFamily="2" charset="-122"/>
                </a:rPr>
                <a:t>80%</a:t>
              </a:r>
              <a:endParaRPr kumimoji="0" lang="zh-CN" altLang="en-US" sz="2160" b="0" i="0" u="none" strike="noStrike" kern="1200" cap="none" spc="0" normalizeH="0" baseline="0" noProof="0">
                <a:ln>
                  <a:noFill/>
                </a:ln>
                <a:solidFill>
                  <a:srgbClr val="F8F8F8"/>
                </a:solidFill>
                <a:effectLst/>
                <a:uLnTx/>
                <a:uFillTx/>
                <a:latin typeface="+mj-lt"/>
                <a:ea typeface="宋体" pitchFamily="2" charset="-122"/>
              </a:endParaRPr>
            </a:p>
          </p:txBody>
        </p:sp>
        <p:sp>
          <p:nvSpPr>
            <p:cNvPr id="26" name="矩形 25"/>
            <p:cNvSpPr>
              <a:spLocks noChangeArrowheads="1"/>
            </p:cNvSpPr>
            <p:nvPr/>
          </p:nvSpPr>
          <p:spPr bwMode="auto">
            <a:xfrm>
              <a:off x="3553023" y="3286308"/>
              <a:ext cx="1811337" cy="841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defTabSz="914400">
                <a:defRPr/>
              </a:pPr>
              <a:r>
                <a:rPr lang="en-US" altLang="zh-CN" sz="1440" dirty="0">
                  <a:solidFill>
                    <a:srgbClr val="F8F8F8"/>
                  </a:solidFill>
                  <a:latin typeface="+mj-lt"/>
                  <a:ea typeface="微软雅黑" pitchFamily="34" charset="-122"/>
                </a:rPr>
                <a:t>I believe that people would be alive today</a:t>
              </a:r>
              <a:endParaRPr kumimoji="0" lang="en-US" sz="1440" b="0" i="0" u="none" strike="noStrike" kern="1200" cap="none" spc="0" normalizeH="0" baseline="0" noProof="0" dirty="0">
                <a:ln>
                  <a:noFill/>
                </a:ln>
                <a:solidFill>
                  <a:srgbClr val="F8F8F8"/>
                </a:solidFill>
                <a:effectLst/>
                <a:uLnTx/>
                <a:uFillTx/>
                <a:latin typeface="+mj-lt"/>
                <a:ea typeface="微软雅黑" pitchFamily="34" charset="-122"/>
              </a:endParaRPr>
            </a:p>
          </p:txBody>
        </p:sp>
      </p:grpSp>
      <p:grpSp>
        <p:nvGrpSpPr>
          <p:cNvPr id="27" name="组合 26"/>
          <p:cNvGrpSpPr/>
          <p:nvPr/>
        </p:nvGrpSpPr>
        <p:grpSpPr>
          <a:xfrm>
            <a:off x="1163181" y="1105940"/>
            <a:ext cx="2028825" cy="376435"/>
            <a:chOff x="784423" y="1432108"/>
            <a:chExt cx="2254250" cy="418261"/>
          </a:xfrm>
        </p:grpSpPr>
        <p:sp>
          <p:nvSpPr>
            <p:cNvPr id="28"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3466"/>
            </a:solidFill>
            <a:ln>
              <a:noFill/>
            </a:ln>
          </p:spPr>
          <p:txBody>
            <a:bodyPr wrap="none" anchor="ctr"/>
            <a:lstStyle/>
            <a:p>
              <a:pPr fontAlgn="base">
                <a:spcBef>
                  <a:spcPct val="0"/>
                </a:spcBef>
                <a:spcAft>
                  <a:spcPct val="0"/>
                </a:spcAft>
              </a:pPr>
              <a:endParaRPr lang="zh-CN" altLang="en-US" sz="1800" kern="0">
                <a:solidFill>
                  <a:srgbClr val="000000"/>
                </a:solidFill>
                <a:latin typeface="+mj-lt"/>
                <a:ea typeface="华文细黑" pitchFamily="2" charset="-122"/>
              </a:endParaRPr>
            </a:p>
          </p:txBody>
        </p:sp>
        <p:sp>
          <p:nvSpPr>
            <p:cNvPr id="29" name="TextBox 11"/>
            <p:cNvSpPr txBox="1">
              <a:spLocks noChangeArrowheads="1"/>
            </p:cNvSpPr>
            <p:nvPr/>
          </p:nvSpPr>
          <p:spPr bwMode="auto">
            <a:xfrm>
              <a:off x="828873" y="1440000"/>
              <a:ext cx="2108200"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tr-TR" altLang="zh-CN" sz="1800" b="1" dirty="0" err="1">
                  <a:solidFill>
                    <a:srgbClr val="F8F8F8"/>
                  </a:solidFill>
                  <a:latin typeface="+mj-lt"/>
                  <a:ea typeface="微软雅黑" pitchFamily="34" charset="-122"/>
                </a:rPr>
                <a:t>Arts</a:t>
              </a:r>
              <a:endParaRPr lang="zh-CN" altLang="en-US" sz="1800" b="1" dirty="0">
                <a:solidFill>
                  <a:srgbClr val="F8F8F8"/>
                </a:solidFill>
                <a:latin typeface="+mj-lt"/>
                <a:ea typeface="微软雅黑" pitchFamily="34" charset="-122"/>
              </a:endParaRPr>
            </a:p>
          </p:txBody>
        </p:sp>
      </p:grpSp>
      <p:sp>
        <p:nvSpPr>
          <p:cNvPr id="30" name="矩形 29"/>
          <p:cNvSpPr>
            <a:spLocks noChangeArrowheads="1"/>
          </p:cNvSpPr>
          <p:nvPr/>
        </p:nvSpPr>
        <p:spPr bwMode="auto">
          <a:xfrm>
            <a:off x="1137463" y="1611719"/>
            <a:ext cx="2027396"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440" dirty="0">
                <a:solidFill>
                  <a:prstClr val="black"/>
                </a:solidFill>
                <a:latin typeface="+mj-lt"/>
                <a:ea typeface="微软雅黑" pitchFamily="34" charset="-122"/>
              </a:rPr>
              <a:t>All the privilege I claim for my own sex (it is not a very enviable one; you need not covet it), is that of loving longest, when existence or when hope is </a:t>
            </a:r>
            <a:r>
              <a:rPr lang="en-US" altLang="zh-CN" sz="1440" dirty="0" err="1">
                <a:solidFill>
                  <a:prstClr val="black"/>
                </a:solidFill>
                <a:latin typeface="+mj-lt"/>
                <a:ea typeface="微软雅黑" pitchFamily="34" charset="-122"/>
              </a:rPr>
              <a:t>gone.Jane</a:t>
            </a:r>
            <a:r>
              <a:rPr lang="en-US" altLang="zh-CN" sz="1440" dirty="0">
                <a:solidFill>
                  <a:prstClr val="black"/>
                </a:solidFill>
                <a:latin typeface="+mj-lt"/>
                <a:ea typeface="微软雅黑" pitchFamily="34" charset="-122"/>
              </a:rPr>
              <a:t> Austen</a:t>
            </a:r>
            <a:endParaRPr lang="zh-CN" altLang="en-US" sz="1440" dirty="0">
              <a:solidFill>
                <a:prstClr val="black"/>
              </a:solidFill>
              <a:latin typeface="+mj-lt"/>
              <a:ea typeface="微软雅黑" pitchFamily="34" charset="-122"/>
            </a:endParaRPr>
          </a:p>
        </p:txBody>
      </p:sp>
      <p:sp>
        <p:nvSpPr>
          <p:cNvPr id="31" name="矩形 30"/>
          <p:cNvSpPr>
            <a:spLocks noChangeArrowheads="1"/>
          </p:cNvSpPr>
          <p:nvPr/>
        </p:nvSpPr>
        <p:spPr bwMode="auto">
          <a:xfrm>
            <a:off x="5628024" y="1472918"/>
            <a:ext cx="202739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440" dirty="0">
                <a:solidFill>
                  <a:prstClr val="black"/>
                </a:solidFill>
                <a:latin typeface="+mj-lt"/>
                <a:ea typeface="微软雅黑" pitchFamily="34" charset="-122"/>
              </a:rPr>
              <a:t>You are forced on exertion. You have always a profession, pursuits, business of some sort or other</a:t>
            </a:r>
            <a:endParaRPr lang="en-US" sz="1440" dirty="0">
              <a:solidFill>
                <a:prstClr val="black"/>
              </a:solidFill>
              <a:latin typeface="+mj-lt"/>
              <a:ea typeface="微软雅黑" pitchFamily="34" charset="-122"/>
            </a:endParaRPr>
          </a:p>
          <a:p>
            <a:pPr algn="ctr"/>
            <a:r>
              <a:rPr lang="en-US" altLang="zh-CN" sz="1440" dirty="0">
                <a:solidFill>
                  <a:prstClr val="black"/>
                </a:solidFill>
                <a:latin typeface="+mj-lt"/>
                <a:ea typeface="微软雅黑" pitchFamily="34" charset="-122"/>
              </a:rPr>
              <a:t>to take you back into the world</a:t>
            </a:r>
            <a:endParaRPr lang="zh-CN" altLang="en-US" sz="1440" dirty="0">
              <a:solidFill>
                <a:prstClr val="black"/>
              </a:solidFill>
              <a:latin typeface="+mj-lt"/>
              <a:ea typeface="微软雅黑" pitchFamily="34" charset="-122"/>
            </a:endParaRPr>
          </a:p>
        </p:txBody>
      </p:sp>
      <p:sp>
        <p:nvSpPr>
          <p:cNvPr id="32" name="TextBox 20"/>
          <p:cNvSpPr txBox="1">
            <a:spLocks noChangeArrowheads="1"/>
          </p:cNvSpPr>
          <p:nvPr/>
        </p:nvSpPr>
        <p:spPr bwMode="auto">
          <a:xfrm>
            <a:off x="5665172" y="3300502"/>
            <a:ext cx="1898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tr-TR" altLang="zh-CN" sz="1800" b="1" dirty="0" err="1">
                <a:solidFill>
                  <a:prstClr val="black"/>
                </a:solidFill>
                <a:latin typeface="+mj-lt"/>
                <a:ea typeface="微软雅黑" pitchFamily="34" charset="-122"/>
              </a:rPr>
              <a:t>Culture</a:t>
            </a:r>
            <a:endParaRPr lang="zh-CN" altLang="en-US" sz="1800" b="1" dirty="0">
              <a:solidFill>
                <a:prstClr val="black"/>
              </a:solidFill>
              <a:latin typeface="+mj-lt"/>
              <a:ea typeface="微软雅黑" pitchFamily="34" charset="-122"/>
            </a:endParaRPr>
          </a:p>
        </p:txBody>
      </p:sp>
      <p:sp>
        <p:nvSpPr>
          <p:cNvPr id="33"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6492441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ppt_y</p:attrName>
                                        </p:attrNameLst>
                                      </p:cBhvr>
                                      <p:tavLst>
                                        <p:tav tm="0">
                                          <p:val>
                                            <p:strVal val="#ppt_y+#ppt_h*1.125000"/>
                                          </p:val>
                                        </p:tav>
                                        <p:tav tm="100000">
                                          <p:val>
                                            <p:strVal val="#ppt_y"/>
                                          </p:val>
                                        </p:tav>
                                      </p:tavLst>
                                    </p:anim>
                                    <p:animEffect transition="in" filter="wipe(up)">
                                      <p:cBhvr>
                                        <p:cTn id="13" dur="500"/>
                                        <p:tgtEl>
                                          <p:spTgt spid="3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1+#ppt_w/2"/>
                                          </p:val>
                                        </p:tav>
                                        <p:tav tm="100000">
                                          <p:val>
                                            <p:strVal val="#ppt_x"/>
                                          </p:val>
                                        </p:tav>
                                      </p:tavLst>
                                    </p:anim>
                                    <p:anim calcmode="lin" valueType="num">
                                      <p:cBhvr additive="base">
                                        <p:cTn id="26" dur="500" fill="hold"/>
                                        <p:tgtEl>
                                          <p:spTgt spid="3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p:tgtEl>
                                          <p:spTgt spid="31"/>
                                        </p:tgtEl>
                                        <p:attrNameLst>
                                          <p:attrName>ppt_y</p:attrName>
                                        </p:attrNameLst>
                                      </p:cBhvr>
                                      <p:tavLst>
                                        <p:tav tm="0">
                                          <p:val>
                                            <p:strVal val="#ppt_y+#ppt_h*1.125000"/>
                                          </p:val>
                                        </p:tav>
                                        <p:tav tm="100000">
                                          <p:val>
                                            <p:strVal val="#ppt_y"/>
                                          </p:val>
                                        </p:tav>
                                      </p:tavLst>
                                    </p:anim>
                                    <p:animEffect transition="in" filter="wipe(up)">
                                      <p:cBhvr>
                                        <p:cTn id="3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a:solidFill>
                  <a:srgbClr val="054487"/>
                </a:solidFill>
                <a:latin typeface="+mj-lt"/>
                <a:ea typeface="微软雅黑" pitchFamily="34" charset="-122"/>
              </a:rPr>
              <a:t> </a:t>
            </a:r>
          </a:p>
          <a:p>
            <a:endParaRPr lang="zh-CN" altLang="en-US" dirty="0">
              <a:solidFill>
                <a:srgbClr val="F46970"/>
              </a:solidFill>
              <a:latin typeface="+mj-lt"/>
              <a:ea typeface="微软雅黑" pitchFamily="34" charset="-122"/>
            </a:endParaRPr>
          </a:p>
        </p:txBody>
      </p:sp>
      <p:sp>
        <p:nvSpPr>
          <p:cNvPr id="5" name="椭圆 4"/>
          <p:cNvSpPr/>
          <p:nvPr/>
        </p:nvSpPr>
        <p:spPr>
          <a:xfrm>
            <a:off x="1093752"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6" name="椭圆 5"/>
          <p:cNvSpPr/>
          <p:nvPr/>
        </p:nvSpPr>
        <p:spPr>
          <a:xfrm>
            <a:off x="977142"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7" name="矩形 6"/>
          <p:cNvSpPr/>
          <p:nvPr/>
        </p:nvSpPr>
        <p:spPr>
          <a:xfrm>
            <a:off x="1218209" y="1968764"/>
            <a:ext cx="1691926" cy="499636"/>
          </a:xfrm>
          <a:prstGeom prst="rect">
            <a:avLst/>
          </a:prstGeom>
        </p:spPr>
        <p:txBody>
          <a:bodyPr wrap="square" lIns="98565" tIns="49282" rIns="98565" bIns="49282">
            <a:spAutoFit/>
          </a:bodyPr>
          <a:lstStyle/>
          <a:p>
            <a:pPr algn="ctr"/>
            <a:r>
              <a:rPr lang="tr-TR" altLang="zh-CN" sz="2600" b="1" dirty="0" err="1">
                <a:solidFill>
                  <a:prstClr val="white"/>
                </a:solidFill>
                <a:latin typeface="+mj-lt"/>
                <a:ea typeface="微软雅黑" pitchFamily="34" charset="-122"/>
              </a:rPr>
              <a:t>Energy</a:t>
            </a:r>
            <a:endParaRPr lang="en-US" altLang="zh-CN" sz="1300" dirty="0">
              <a:solidFill>
                <a:prstClr val="white"/>
              </a:solidFill>
              <a:latin typeface="+mj-lt"/>
              <a:ea typeface="微软雅黑" pitchFamily="34" charset="-122"/>
            </a:endParaRPr>
          </a:p>
        </p:txBody>
      </p:sp>
      <p:sp>
        <p:nvSpPr>
          <p:cNvPr id="8" name="文本框 7"/>
          <p:cNvSpPr txBox="1">
            <a:spLocks noChangeArrowheads="1"/>
          </p:cNvSpPr>
          <p:nvPr/>
        </p:nvSpPr>
        <p:spPr bwMode="auto">
          <a:xfrm>
            <a:off x="1087672"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err="1">
                <a:solidFill>
                  <a:prstClr val="black"/>
                </a:solidFill>
                <a:latin typeface="+mj-lt"/>
              </a:rPr>
              <a:t>Energy</a:t>
            </a:r>
            <a:endParaRPr lang="tr-TR" altLang="zh-CN" sz="1500" b="1" dirty="0">
              <a:solidFill>
                <a:prstClr val="black"/>
              </a:solidFill>
              <a:latin typeface="+mj-lt"/>
            </a:endParaRPr>
          </a:p>
          <a:p>
            <a:pPr algn="ctr"/>
            <a:r>
              <a:rPr lang="en-US" altLang="zh-CN" sz="1300" dirty="0">
                <a:solidFill>
                  <a:prstClr val="black"/>
                </a:solidFill>
                <a:latin typeface="+mj-lt"/>
              </a:rPr>
              <a:t>I believe that people would be alive today if there were a death penalty.</a:t>
            </a:r>
            <a:endParaRPr lang="zh-CN" altLang="en-US" sz="1300" dirty="0">
              <a:solidFill>
                <a:prstClr val="black"/>
              </a:solidFill>
              <a:latin typeface="+mj-lt"/>
            </a:endParaRPr>
          </a:p>
        </p:txBody>
      </p:sp>
      <p:sp>
        <p:nvSpPr>
          <p:cNvPr id="9" name="椭圆 8"/>
          <p:cNvSpPr/>
          <p:nvPr/>
        </p:nvSpPr>
        <p:spPr>
          <a:xfrm>
            <a:off x="3604350"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0" name="椭圆 9"/>
          <p:cNvSpPr/>
          <p:nvPr/>
        </p:nvSpPr>
        <p:spPr>
          <a:xfrm>
            <a:off x="3487739"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1" name="矩形 10"/>
          <p:cNvSpPr/>
          <p:nvPr/>
        </p:nvSpPr>
        <p:spPr>
          <a:xfrm>
            <a:off x="3728807" y="1968764"/>
            <a:ext cx="1691926" cy="499636"/>
          </a:xfrm>
          <a:prstGeom prst="rect">
            <a:avLst/>
          </a:prstGeom>
        </p:spPr>
        <p:txBody>
          <a:bodyPr wrap="square" lIns="98565" tIns="49282" rIns="98565" bIns="49282">
            <a:spAutoFit/>
          </a:bodyPr>
          <a:lstStyle/>
          <a:p>
            <a:pPr algn="ctr"/>
            <a:r>
              <a:rPr lang="tr-TR" altLang="zh-CN" sz="2600" b="1" dirty="0" err="1">
                <a:solidFill>
                  <a:prstClr val="white"/>
                </a:solidFill>
                <a:latin typeface="+mj-lt"/>
                <a:ea typeface="微软雅黑" pitchFamily="34" charset="-122"/>
              </a:rPr>
              <a:t>Estate</a:t>
            </a:r>
            <a:endParaRPr lang="en-US" altLang="zh-CN" sz="1300" dirty="0">
              <a:solidFill>
                <a:prstClr val="white"/>
              </a:solidFill>
              <a:latin typeface="+mj-lt"/>
              <a:ea typeface="微软雅黑" pitchFamily="34" charset="-122"/>
            </a:endParaRPr>
          </a:p>
        </p:txBody>
      </p:sp>
      <p:sp>
        <p:nvSpPr>
          <p:cNvPr id="12" name="文本框 7"/>
          <p:cNvSpPr txBox="1">
            <a:spLocks noChangeArrowheads="1"/>
          </p:cNvSpPr>
          <p:nvPr/>
        </p:nvSpPr>
        <p:spPr bwMode="auto">
          <a:xfrm>
            <a:off x="3598268"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err="1">
                <a:solidFill>
                  <a:prstClr val="black"/>
                </a:solidFill>
                <a:latin typeface="+mj-lt"/>
              </a:rPr>
              <a:t>Estate</a:t>
            </a:r>
            <a:endParaRPr lang="tr-TR" altLang="zh-CN" sz="1500" b="1" dirty="0">
              <a:solidFill>
                <a:prstClr val="black"/>
              </a:solidFill>
              <a:latin typeface="+mj-lt"/>
            </a:endParaRPr>
          </a:p>
          <a:p>
            <a:pPr algn="ctr"/>
            <a:r>
              <a:rPr lang="en-US" altLang="zh-CN" sz="1300" dirty="0">
                <a:solidFill>
                  <a:prstClr val="black"/>
                </a:solidFill>
                <a:latin typeface="+mj-lt"/>
              </a:rPr>
              <a:t>The time is now, the place is here. </a:t>
            </a:r>
            <a:endParaRPr lang="zh-CN" altLang="en-US" sz="1300" dirty="0">
              <a:solidFill>
                <a:prstClr val="black"/>
              </a:solidFill>
              <a:latin typeface="+mj-lt"/>
            </a:endParaRPr>
          </a:p>
        </p:txBody>
      </p:sp>
      <p:sp>
        <p:nvSpPr>
          <p:cNvPr id="13" name="椭圆 12"/>
          <p:cNvSpPr/>
          <p:nvPr/>
        </p:nvSpPr>
        <p:spPr>
          <a:xfrm>
            <a:off x="6114948"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4" name="椭圆 13"/>
          <p:cNvSpPr/>
          <p:nvPr/>
        </p:nvSpPr>
        <p:spPr>
          <a:xfrm>
            <a:off x="5998337"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15" name="矩形 14"/>
          <p:cNvSpPr/>
          <p:nvPr/>
        </p:nvSpPr>
        <p:spPr>
          <a:xfrm>
            <a:off x="6239405" y="1968764"/>
            <a:ext cx="1691926" cy="499636"/>
          </a:xfrm>
          <a:prstGeom prst="rect">
            <a:avLst/>
          </a:prstGeom>
        </p:spPr>
        <p:txBody>
          <a:bodyPr wrap="square" lIns="98565" tIns="49282" rIns="98565" bIns="49282">
            <a:spAutoFit/>
          </a:bodyPr>
          <a:lstStyle/>
          <a:p>
            <a:pPr algn="ctr"/>
            <a:r>
              <a:rPr lang="tr-TR" altLang="zh-CN" sz="2600" b="1" dirty="0">
                <a:solidFill>
                  <a:prstClr val="white"/>
                </a:solidFill>
                <a:latin typeface="+mj-lt"/>
                <a:ea typeface="微软雅黑" pitchFamily="34" charset="-122"/>
              </a:rPr>
              <a:t>Real</a:t>
            </a:r>
            <a:endParaRPr lang="en-US" altLang="zh-CN" sz="1300" dirty="0">
              <a:solidFill>
                <a:prstClr val="white"/>
              </a:solidFill>
              <a:latin typeface="+mj-lt"/>
              <a:ea typeface="微软雅黑" pitchFamily="34" charset="-122"/>
            </a:endParaRPr>
          </a:p>
        </p:txBody>
      </p:sp>
      <p:sp>
        <p:nvSpPr>
          <p:cNvPr id="16" name="文本框 7"/>
          <p:cNvSpPr txBox="1">
            <a:spLocks noChangeArrowheads="1"/>
          </p:cNvSpPr>
          <p:nvPr/>
        </p:nvSpPr>
        <p:spPr bwMode="auto">
          <a:xfrm>
            <a:off x="6108865"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tr-TR" altLang="zh-CN" sz="1500" b="1" dirty="0">
                <a:solidFill>
                  <a:prstClr val="black"/>
                </a:solidFill>
                <a:latin typeface="+mj-lt"/>
              </a:rPr>
              <a:t>Real</a:t>
            </a:r>
          </a:p>
          <a:p>
            <a:pPr algn="ctr"/>
            <a:r>
              <a:rPr lang="en-US" altLang="zh-CN" sz="1300" dirty="0">
                <a:solidFill>
                  <a:prstClr val="black"/>
                </a:solidFill>
                <a:latin typeface="+mj-lt"/>
              </a:rPr>
              <a:t>I believe that people would be alive today if there were a death penalty.</a:t>
            </a:r>
            <a:endParaRPr lang="zh-CN" altLang="en-US" sz="1300" dirty="0">
              <a:solidFill>
                <a:prstClr val="black"/>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21675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25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1750"/>
                            </p:stCondLst>
                            <p:childTnLst>
                              <p:par>
                                <p:cTn id="22" presetID="21"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750"/>
                                        <p:tgtEl>
                                          <p:spTgt spid="10"/>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750"/>
                                        <p:tgtEl>
                                          <p:spTgt spid="14"/>
                                        </p:tgtEl>
                                      </p:cBhvr>
                                    </p:animEffect>
                                  </p:childTnLst>
                                </p:cTn>
                              </p:par>
                            </p:childTnLst>
                          </p:cTn>
                        </p:par>
                        <p:par>
                          <p:cTn id="42" fill="hold">
                            <p:stCondLst>
                              <p:cond delay="425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750"/>
                            </p:stCondLst>
                            <p:childTnLst>
                              <p:par>
                                <p:cTn id="49" presetID="22" presetClass="entr" presetSubtype="4"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animBg="1"/>
      <p:bldP spid="11" grpId="0"/>
      <p:bldP spid="12" grpId="0"/>
      <p:bldP spid="13" grpId="0" animBg="1"/>
      <p:bldP spid="14" grpId="0" animBg="1"/>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19" y="0"/>
            <a:ext cx="3727267" cy="5138057"/>
          </a:xfrm>
          <a:prstGeom prst="rect">
            <a:avLst/>
          </a:prstGeom>
        </p:spPr>
      </p:pic>
      <p:grpSp>
        <p:nvGrpSpPr>
          <p:cNvPr id="4" name="组合 3"/>
          <p:cNvGrpSpPr>
            <a:grpSpLocks/>
          </p:cNvGrpSpPr>
          <p:nvPr/>
        </p:nvGrpSpPr>
        <p:grpSpPr bwMode="auto">
          <a:xfrm>
            <a:off x="3346747" y="1009448"/>
            <a:ext cx="4407137" cy="518637"/>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2160" b="1" kern="0" dirty="0" err="1">
                  <a:solidFill>
                    <a:prstClr val="white"/>
                  </a:solidFill>
                  <a:latin typeface="+mj-lt"/>
                  <a:ea typeface="微软雅黑" pitchFamily="34" charset="-122"/>
                </a:rPr>
                <a:t>Difference</a:t>
              </a:r>
              <a:endParaRPr kumimoji="0" lang="zh-CN" altLang="en-US" sz="216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mj-lt"/>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grpSp>
        <p:nvGrpSpPr>
          <p:cNvPr id="7" name="组合 6"/>
          <p:cNvGrpSpPr>
            <a:grpSpLocks/>
          </p:cNvGrpSpPr>
          <p:nvPr/>
        </p:nvGrpSpPr>
        <p:grpSpPr bwMode="auto">
          <a:xfrm>
            <a:off x="3346747" y="1909334"/>
            <a:ext cx="4407137" cy="518637"/>
            <a:chOff x="5013673" y="1556817"/>
            <a:chExt cx="5976664" cy="576064"/>
          </a:xfrm>
        </p:grpSpPr>
        <p:sp>
          <p:nvSpPr>
            <p:cNvPr id="8" name="对角圆角矩形 7"/>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2160" b="1" kern="0" dirty="0" err="1">
                  <a:solidFill>
                    <a:prstClr val="white"/>
                  </a:solidFill>
                  <a:latin typeface="+mj-lt"/>
                  <a:ea typeface="微软雅黑" pitchFamily="34" charset="-122"/>
                </a:rPr>
                <a:t>Dismiss</a:t>
              </a:r>
              <a:endParaRPr kumimoji="0" lang="zh-CN" altLang="en-US" sz="216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9" name="对角圆角矩形 8"/>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tr-TR" altLang="zh-CN" sz="2160" b="1" kern="0" dirty="0">
                  <a:solidFill>
                    <a:srgbClr val="003466"/>
                  </a:solidFill>
                  <a:latin typeface="+mj-lt"/>
                  <a:ea typeface="宋体" panose="02010600030101010101" pitchFamily="2" charset="-122"/>
                </a:rPr>
                <a:t>2</a:t>
              </a:r>
              <a:endParaRPr kumimoji="0" lang="zh-CN" altLang="en-US" sz="216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grpSp>
        <p:nvGrpSpPr>
          <p:cNvPr id="10" name="组合 9"/>
          <p:cNvGrpSpPr>
            <a:grpSpLocks/>
          </p:cNvGrpSpPr>
          <p:nvPr/>
        </p:nvGrpSpPr>
        <p:grpSpPr bwMode="auto">
          <a:xfrm>
            <a:off x="3346747" y="2809220"/>
            <a:ext cx="4407137" cy="518637"/>
            <a:chOff x="5013673" y="1556817"/>
            <a:chExt cx="5976664" cy="576064"/>
          </a:xfrm>
        </p:grpSpPr>
        <p:sp>
          <p:nvSpPr>
            <p:cNvPr id="11" name="对角圆角矩形 10"/>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2160" b="1" kern="0" dirty="0" err="1">
                  <a:solidFill>
                    <a:prstClr val="white"/>
                  </a:solidFill>
                  <a:latin typeface="+mj-lt"/>
                  <a:ea typeface="微软雅黑" pitchFamily="34" charset="-122"/>
                </a:rPr>
                <a:t>Dispatch</a:t>
              </a:r>
              <a:endParaRPr kumimoji="0" lang="zh-CN" altLang="en-US" sz="216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12" name="对角圆角矩形 11"/>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tr-TR" altLang="zh-CN" sz="2160" b="1" kern="0" dirty="0">
                  <a:solidFill>
                    <a:srgbClr val="003466"/>
                  </a:solidFill>
                  <a:latin typeface="+mj-lt"/>
                  <a:ea typeface="宋体" panose="02010600030101010101" pitchFamily="2" charset="-122"/>
                </a:rPr>
                <a:t>3</a:t>
              </a:r>
              <a:endParaRPr kumimoji="0" lang="zh-CN" altLang="en-US" sz="216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grpSp>
        <p:nvGrpSpPr>
          <p:cNvPr id="13" name="组合 12"/>
          <p:cNvGrpSpPr>
            <a:grpSpLocks/>
          </p:cNvGrpSpPr>
          <p:nvPr/>
        </p:nvGrpSpPr>
        <p:grpSpPr bwMode="auto">
          <a:xfrm>
            <a:off x="3346747" y="3709105"/>
            <a:ext cx="4407137" cy="518637"/>
            <a:chOff x="5013673" y="1556817"/>
            <a:chExt cx="5976664" cy="576064"/>
          </a:xfrm>
        </p:grpSpPr>
        <p:sp>
          <p:nvSpPr>
            <p:cNvPr id="14" name="对角圆角矩形 13"/>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2160" b="1" kern="0" dirty="0" err="1">
                  <a:solidFill>
                    <a:prstClr val="white"/>
                  </a:solidFill>
                  <a:latin typeface="+mj-lt"/>
                  <a:ea typeface="微软雅黑" pitchFamily="34" charset="-122"/>
                </a:rPr>
                <a:t>Distribute</a:t>
              </a:r>
              <a:endParaRPr kumimoji="0" lang="zh-CN" altLang="en-US" sz="216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15" name="对角圆角矩形 14"/>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tr-TR" altLang="zh-CN" sz="2160" b="1" kern="0" dirty="0">
                  <a:solidFill>
                    <a:srgbClr val="003466"/>
                  </a:solidFill>
                  <a:latin typeface="+mj-lt"/>
                  <a:ea typeface="宋体" panose="02010600030101010101" pitchFamily="2" charset="-122"/>
                </a:rPr>
                <a:t>4</a:t>
              </a:r>
              <a:endParaRPr kumimoji="0" lang="zh-CN" altLang="en-US" sz="216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spTree>
    <p:extLst>
      <p:ext uri="{BB962C8B-B14F-4D97-AF65-F5344CB8AC3E}">
        <p14:creationId xmlns:p14="http://schemas.microsoft.com/office/powerpoint/2010/main" val="28150978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a:solidFill>
                  <a:srgbClr val="054487"/>
                </a:solidFill>
                <a:latin typeface="+mj-lt"/>
                <a:ea typeface="微软雅黑" pitchFamily="34" charset="-122"/>
              </a:rPr>
              <a:t> </a:t>
            </a:r>
          </a:p>
          <a:p>
            <a:endParaRPr lang="zh-CN" altLang="en-US" dirty="0">
              <a:solidFill>
                <a:srgbClr val="F46970"/>
              </a:solidFill>
              <a:latin typeface="+mj-lt"/>
              <a:ea typeface="微软雅黑" pitchFamily="34" charset="-122"/>
            </a:endParaRPr>
          </a:p>
        </p:txBody>
      </p:sp>
      <p:grpSp>
        <p:nvGrpSpPr>
          <p:cNvPr id="5" name="组合 4"/>
          <p:cNvGrpSpPr/>
          <p:nvPr/>
        </p:nvGrpSpPr>
        <p:grpSpPr>
          <a:xfrm>
            <a:off x="744134" y="2181676"/>
            <a:ext cx="4308564" cy="600141"/>
            <a:chOff x="892721" y="2787931"/>
            <a:chExt cx="4823002" cy="671797"/>
          </a:xfrm>
        </p:grpSpPr>
        <p:sp>
          <p:nvSpPr>
            <p:cNvPr id="6" name="矩形 5"/>
            <p:cNvSpPr/>
            <p:nvPr/>
          </p:nvSpPr>
          <p:spPr>
            <a:xfrm>
              <a:off x="960517" y="3163892"/>
              <a:ext cx="4755206"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7" name="矩形 6"/>
            <p:cNvSpPr/>
            <p:nvPr/>
          </p:nvSpPr>
          <p:spPr>
            <a:xfrm>
              <a:off x="960517" y="3163893"/>
              <a:ext cx="2377603"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8" name="文本框 12"/>
            <p:cNvSpPr txBox="1"/>
            <p:nvPr/>
          </p:nvSpPr>
          <p:spPr>
            <a:xfrm>
              <a:off x="892721" y="2787931"/>
              <a:ext cx="1297383" cy="378977"/>
            </a:xfrm>
            <a:prstGeom prst="rect">
              <a:avLst/>
            </a:prstGeom>
            <a:noFill/>
          </p:spPr>
          <p:txBody>
            <a:bodyPr wrap="square" rtlCol="0">
              <a:spAutoFit/>
            </a:bodyPr>
            <a:lstStyle/>
            <a:p>
              <a:pPr lvl="0" defTabSz="914400">
                <a:defRPr/>
              </a:pPr>
              <a:r>
                <a:rPr lang="tr-TR" altLang="zh-CN" sz="1600" kern="0" dirty="0" err="1">
                  <a:solidFill>
                    <a:srgbClr val="6E6C67"/>
                  </a:solidFill>
                  <a:latin typeface="+mj-lt"/>
                  <a:ea typeface="微软雅黑" pitchFamily="34" charset="-122"/>
                </a:rPr>
                <a:t>Briefing</a:t>
              </a:r>
              <a:endParaRPr kumimoji="0" lang="zh-CN" altLang="en-US" sz="1600" b="0" i="0" u="none" strike="noStrike" kern="0" cap="none" spc="0" normalizeH="0" baseline="0" noProof="0" dirty="0">
                <a:ln>
                  <a:noFill/>
                </a:ln>
                <a:solidFill>
                  <a:srgbClr val="6E6C67"/>
                </a:solidFill>
                <a:effectLst/>
                <a:uLnTx/>
                <a:uFillTx/>
                <a:latin typeface="+mj-lt"/>
                <a:ea typeface="微软雅黑" pitchFamily="34" charset="-122"/>
              </a:endParaRPr>
            </a:p>
          </p:txBody>
        </p:sp>
      </p:grpSp>
      <p:grpSp>
        <p:nvGrpSpPr>
          <p:cNvPr id="9" name="组合 8"/>
          <p:cNvGrpSpPr/>
          <p:nvPr/>
        </p:nvGrpSpPr>
        <p:grpSpPr>
          <a:xfrm>
            <a:off x="744134" y="2980991"/>
            <a:ext cx="4308566" cy="599164"/>
            <a:chOff x="892721" y="3773469"/>
            <a:chExt cx="4823017" cy="670705"/>
          </a:xfrm>
        </p:grpSpPr>
        <p:sp>
          <p:nvSpPr>
            <p:cNvPr id="10" name="矩形 9"/>
            <p:cNvSpPr/>
            <p:nvPr/>
          </p:nvSpPr>
          <p:spPr>
            <a:xfrm>
              <a:off x="960519" y="4148339"/>
              <a:ext cx="4755219"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11" name="文本框 13"/>
            <p:cNvSpPr txBox="1"/>
            <p:nvPr/>
          </p:nvSpPr>
          <p:spPr>
            <a:xfrm>
              <a:off x="892721" y="3773469"/>
              <a:ext cx="2052268" cy="378978"/>
            </a:xfrm>
            <a:prstGeom prst="rect">
              <a:avLst/>
            </a:prstGeom>
            <a:noFill/>
          </p:spPr>
          <p:txBody>
            <a:bodyPr wrap="square" rtlCol="0">
              <a:spAutoFit/>
            </a:bodyPr>
            <a:lstStyle/>
            <a:p>
              <a:pPr lvl="0" defTabSz="914400">
                <a:defRPr/>
              </a:pPr>
              <a:r>
                <a:rPr lang="tr-TR" altLang="zh-CN" sz="1600" kern="0" dirty="0">
                  <a:solidFill>
                    <a:srgbClr val="6E6C67"/>
                  </a:solidFill>
                  <a:latin typeface="+mj-lt"/>
                  <a:ea typeface="微软雅黑" pitchFamily="34" charset="-122"/>
                </a:rPr>
                <a:t>Evaluation</a:t>
              </a:r>
              <a:endParaRPr kumimoji="0" lang="zh-CN" altLang="en-US" sz="1600" b="0" i="0" u="none" strike="noStrike" kern="0" cap="none" spc="0" normalizeH="0" baseline="0" noProof="0" dirty="0">
                <a:ln>
                  <a:noFill/>
                </a:ln>
                <a:solidFill>
                  <a:srgbClr val="6E6C67"/>
                </a:solidFill>
                <a:effectLst/>
                <a:uLnTx/>
                <a:uFillTx/>
                <a:latin typeface="+mj-lt"/>
                <a:ea typeface="微软雅黑" pitchFamily="34" charset="-122"/>
              </a:endParaRPr>
            </a:p>
          </p:txBody>
        </p:sp>
        <p:sp>
          <p:nvSpPr>
            <p:cNvPr id="12" name="矩形 11"/>
            <p:cNvSpPr/>
            <p:nvPr/>
          </p:nvSpPr>
          <p:spPr>
            <a:xfrm>
              <a:off x="960517" y="4148339"/>
              <a:ext cx="3128684"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grpSp>
      <p:grpSp>
        <p:nvGrpSpPr>
          <p:cNvPr id="13" name="组合 12"/>
          <p:cNvGrpSpPr/>
          <p:nvPr/>
        </p:nvGrpSpPr>
        <p:grpSpPr>
          <a:xfrm>
            <a:off x="744134" y="3732139"/>
            <a:ext cx="4308566" cy="631950"/>
            <a:chOff x="892721" y="4726501"/>
            <a:chExt cx="4823007" cy="707404"/>
          </a:xfrm>
        </p:grpSpPr>
        <p:sp>
          <p:nvSpPr>
            <p:cNvPr id="14" name="矩形 13"/>
            <p:cNvSpPr/>
            <p:nvPr/>
          </p:nvSpPr>
          <p:spPr>
            <a:xfrm>
              <a:off x="960519" y="5138070"/>
              <a:ext cx="4755209"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15" name="文本框 14"/>
            <p:cNvSpPr txBox="1"/>
            <p:nvPr/>
          </p:nvSpPr>
          <p:spPr>
            <a:xfrm>
              <a:off x="892721" y="4726501"/>
              <a:ext cx="1632138" cy="378977"/>
            </a:xfrm>
            <a:prstGeom prst="rect">
              <a:avLst/>
            </a:prstGeom>
            <a:noFill/>
          </p:spPr>
          <p:txBody>
            <a:bodyPr wrap="square" rtlCol="0">
              <a:spAutoFit/>
            </a:bodyPr>
            <a:lstStyle/>
            <a:p>
              <a:pPr lvl="0" defTabSz="914400">
                <a:defRPr/>
              </a:pPr>
              <a:r>
                <a:rPr lang="tr-TR" altLang="zh-CN" sz="1600" kern="0" dirty="0" err="1">
                  <a:solidFill>
                    <a:prstClr val="black">
                      <a:lumMod val="75000"/>
                      <a:lumOff val="25000"/>
                    </a:prstClr>
                  </a:solidFill>
                  <a:latin typeface="+mj-lt"/>
                  <a:ea typeface="微软雅黑" pitchFamily="34" charset="-122"/>
                </a:rPr>
                <a:t>Workshops</a:t>
              </a:r>
              <a:endParaRPr kumimoji="0" lang="zh-CN" altLang="en-US" sz="1600" b="0" i="0" u="none" strike="noStrike" kern="0" cap="none" spc="0" normalizeH="0" baseline="0" noProof="0" dirty="0">
                <a:ln>
                  <a:noFill/>
                </a:ln>
                <a:solidFill>
                  <a:prstClr val="black">
                    <a:lumMod val="75000"/>
                    <a:lumOff val="25000"/>
                  </a:prstClr>
                </a:solidFill>
                <a:effectLst/>
                <a:uLnTx/>
                <a:uFillTx/>
                <a:latin typeface="+mj-lt"/>
                <a:ea typeface="微软雅黑" pitchFamily="34" charset="-122"/>
              </a:endParaRPr>
            </a:p>
          </p:txBody>
        </p:sp>
        <p:sp>
          <p:nvSpPr>
            <p:cNvPr id="16" name="矩形 15"/>
            <p:cNvSpPr/>
            <p:nvPr/>
          </p:nvSpPr>
          <p:spPr>
            <a:xfrm>
              <a:off x="960516" y="5138070"/>
              <a:ext cx="3989540"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grpSp>
      <p:grpSp>
        <p:nvGrpSpPr>
          <p:cNvPr id="17" name="组合 16"/>
          <p:cNvGrpSpPr/>
          <p:nvPr/>
        </p:nvGrpSpPr>
        <p:grpSpPr>
          <a:xfrm>
            <a:off x="744133" y="1405712"/>
            <a:ext cx="4308566" cy="600631"/>
            <a:chOff x="892720" y="1795773"/>
            <a:chExt cx="4823002" cy="672345"/>
          </a:xfrm>
        </p:grpSpPr>
        <p:sp>
          <p:nvSpPr>
            <p:cNvPr id="18" name="矩形 17"/>
            <p:cNvSpPr/>
            <p:nvPr/>
          </p:nvSpPr>
          <p:spPr>
            <a:xfrm>
              <a:off x="960517" y="2174748"/>
              <a:ext cx="4755205" cy="293368"/>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19" name="矩形 18"/>
            <p:cNvSpPr/>
            <p:nvPr/>
          </p:nvSpPr>
          <p:spPr>
            <a:xfrm>
              <a:off x="960517" y="2172284"/>
              <a:ext cx="3738283" cy="295834"/>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mj-lt"/>
                <a:ea typeface="微软雅黑" pitchFamily="34" charset="-122"/>
                <a:cs typeface="+mn-cs"/>
              </a:endParaRPr>
            </a:p>
          </p:txBody>
        </p:sp>
        <p:sp>
          <p:nvSpPr>
            <p:cNvPr id="20" name="文本框 11"/>
            <p:cNvSpPr txBox="1"/>
            <p:nvPr/>
          </p:nvSpPr>
          <p:spPr>
            <a:xfrm>
              <a:off x="892720" y="1795773"/>
              <a:ext cx="2843248" cy="378977"/>
            </a:xfrm>
            <a:prstGeom prst="rect">
              <a:avLst/>
            </a:prstGeom>
            <a:noFill/>
          </p:spPr>
          <p:txBody>
            <a:bodyPr wrap="square" rtlCol="0">
              <a:spAutoFit/>
            </a:bodyPr>
            <a:lstStyle/>
            <a:p>
              <a:pPr lvl="0" defTabSz="914400">
                <a:defRPr/>
              </a:pPr>
              <a:r>
                <a:rPr lang="tr-TR" altLang="zh-CN" sz="1600" kern="0" dirty="0">
                  <a:solidFill>
                    <a:srgbClr val="6E6C67"/>
                  </a:solidFill>
                  <a:latin typeface="+mj-lt"/>
                  <a:ea typeface="微软雅黑" pitchFamily="34" charset="-122"/>
                </a:rPr>
                <a:t>E-</a:t>
              </a:r>
              <a:r>
                <a:rPr lang="tr-TR" altLang="zh-CN" sz="1600" kern="0" dirty="0" err="1">
                  <a:solidFill>
                    <a:srgbClr val="6E6C67"/>
                  </a:solidFill>
                  <a:latin typeface="+mj-lt"/>
                  <a:ea typeface="微软雅黑" pitchFamily="34" charset="-122"/>
                </a:rPr>
                <a:t>commerce</a:t>
              </a:r>
              <a:endParaRPr kumimoji="0" lang="zh-CN" altLang="en-US" sz="1600" b="0" i="0" u="none" strike="noStrike" kern="0" cap="none" spc="0" normalizeH="0" baseline="0" noProof="0" dirty="0">
                <a:ln>
                  <a:noFill/>
                </a:ln>
                <a:solidFill>
                  <a:srgbClr val="6E6C67"/>
                </a:solidFill>
                <a:effectLst/>
                <a:uLnTx/>
                <a:uFillTx/>
                <a:latin typeface="+mj-lt"/>
                <a:ea typeface="微软雅黑" pitchFamily="34" charset="-122"/>
              </a:endParaRPr>
            </a:p>
          </p:txBody>
        </p:sp>
      </p:grpSp>
      <p:sp>
        <p:nvSpPr>
          <p:cNvPr id="21" name="圆角矩形标注 20"/>
          <p:cNvSpPr/>
          <p:nvPr/>
        </p:nvSpPr>
        <p:spPr>
          <a:xfrm rot="21600000">
            <a:off x="3950580" y="1405712"/>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mj-lt"/>
                <a:ea typeface="宋体"/>
                <a:cs typeface="+mn-cs"/>
              </a:rPr>
              <a:t>80%</a:t>
            </a:r>
            <a:endParaRPr kumimoji="0" lang="zh-CN" altLang="en-US" sz="1800" b="0" i="0" u="none" strike="noStrike" kern="0" cap="none" spc="0" normalizeH="0" baseline="0" noProof="0" dirty="0">
              <a:ln>
                <a:noFill/>
              </a:ln>
              <a:solidFill>
                <a:prstClr val="white"/>
              </a:solidFill>
              <a:effectLst/>
              <a:uLnTx/>
              <a:uFillTx/>
              <a:latin typeface="+mj-lt"/>
              <a:ea typeface="宋体"/>
              <a:cs typeface="+mn-cs"/>
            </a:endParaRPr>
          </a:p>
        </p:txBody>
      </p:sp>
      <p:sp>
        <p:nvSpPr>
          <p:cNvPr id="22" name="圆角矩形标注 21"/>
          <p:cNvSpPr/>
          <p:nvPr/>
        </p:nvSpPr>
        <p:spPr>
          <a:xfrm rot="21600000">
            <a:off x="2727883" y="2181676"/>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mj-lt"/>
                <a:ea typeface="宋体"/>
                <a:cs typeface="+mn-cs"/>
              </a:rPr>
              <a:t>50%</a:t>
            </a:r>
            <a:endParaRPr kumimoji="0" lang="zh-CN" altLang="en-US" sz="1800" b="0" i="0" u="none" strike="noStrike" kern="0" cap="none" spc="0" normalizeH="0" baseline="0" noProof="0" dirty="0">
              <a:ln>
                <a:noFill/>
              </a:ln>
              <a:solidFill>
                <a:prstClr val="white"/>
              </a:solidFill>
              <a:effectLst/>
              <a:uLnTx/>
              <a:uFillTx/>
              <a:latin typeface="+mj-lt"/>
              <a:ea typeface="宋体"/>
              <a:cs typeface="+mn-cs"/>
            </a:endParaRPr>
          </a:p>
        </p:txBody>
      </p:sp>
      <p:sp>
        <p:nvSpPr>
          <p:cNvPr id="23" name="圆角矩形标注 22"/>
          <p:cNvSpPr/>
          <p:nvPr/>
        </p:nvSpPr>
        <p:spPr>
          <a:xfrm rot="21600000">
            <a:off x="3421030" y="2980991"/>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mj-lt"/>
                <a:ea typeface="宋体"/>
                <a:cs typeface="+mn-cs"/>
              </a:rPr>
              <a:t>65%</a:t>
            </a:r>
            <a:endParaRPr kumimoji="0" lang="zh-CN" altLang="en-US" sz="1800" b="0" i="0" u="none" strike="noStrike" kern="0" cap="none" spc="0" normalizeH="0" baseline="0" noProof="0" dirty="0">
              <a:ln>
                <a:noFill/>
              </a:ln>
              <a:solidFill>
                <a:prstClr val="white"/>
              </a:solidFill>
              <a:effectLst/>
              <a:uLnTx/>
              <a:uFillTx/>
              <a:latin typeface="+mj-lt"/>
              <a:ea typeface="宋体"/>
              <a:cs typeface="+mn-cs"/>
            </a:endParaRPr>
          </a:p>
        </p:txBody>
      </p:sp>
      <p:sp>
        <p:nvSpPr>
          <p:cNvPr id="24" name="圆角矩形标注 23"/>
          <p:cNvSpPr/>
          <p:nvPr/>
        </p:nvSpPr>
        <p:spPr>
          <a:xfrm rot="21600000">
            <a:off x="4191730" y="3775578"/>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mj-lt"/>
                <a:ea typeface="宋体"/>
                <a:cs typeface="+mn-cs"/>
              </a:rPr>
              <a:t>90%</a:t>
            </a:r>
            <a:endParaRPr kumimoji="0" lang="zh-CN" altLang="en-US" sz="1800" b="0" i="0" u="none" strike="noStrike" kern="0" cap="none" spc="0" normalizeH="0" baseline="0" noProof="0" dirty="0">
              <a:ln>
                <a:noFill/>
              </a:ln>
              <a:solidFill>
                <a:prstClr val="white"/>
              </a:solidFill>
              <a:effectLst/>
              <a:uLnTx/>
              <a:uFillTx/>
              <a:latin typeface="+mj-lt"/>
              <a:ea typeface="宋体"/>
              <a:cs typeface="+mn-cs"/>
            </a:endParaRPr>
          </a:p>
        </p:txBody>
      </p:sp>
      <p:sp>
        <p:nvSpPr>
          <p:cNvPr id="25" name="左大括号 24"/>
          <p:cNvSpPr/>
          <p:nvPr/>
        </p:nvSpPr>
        <p:spPr>
          <a:xfrm>
            <a:off x="5896235" y="1568585"/>
            <a:ext cx="288000" cy="3024000"/>
          </a:xfrm>
          <a:prstGeom prst="leftBrace">
            <a:avLst>
              <a:gd name="adj1" fmla="val 19041"/>
              <a:gd name="adj2" fmla="val 50000"/>
            </a:avLst>
          </a:prstGeom>
          <a:noFill/>
          <a:ln w="9525" cap="flat" cmpd="sng" algn="ctr">
            <a:solidFill>
              <a:srgbClr val="052E6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j-lt"/>
              <a:ea typeface="宋体"/>
              <a:cs typeface="+mn-cs"/>
            </a:endParaRPr>
          </a:p>
        </p:txBody>
      </p:sp>
      <p:sp>
        <p:nvSpPr>
          <p:cNvPr id="26" name="文本框 7"/>
          <p:cNvSpPr txBox="1">
            <a:spLocks noChangeArrowheads="1"/>
          </p:cNvSpPr>
          <p:nvPr/>
        </p:nvSpPr>
        <p:spPr bwMode="auto">
          <a:xfrm>
            <a:off x="6184267" y="1515099"/>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tr-TR" altLang="zh-CN" sz="1400" b="1" dirty="0">
                <a:solidFill>
                  <a:prstClr val="black">
                    <a:lumMod val="85000"/>
                    <a:lumOff val="15000"/>
                  </a:prstClr>
                </a:solidFill>
                <a:latin typeface="+mj-lt"/>
              </a:rPr>
              <a:t>E-</a:t>
            </a:r>
            <a:r>
              <a:rPr lang="tr-TR" altLang="zh-CN" sz="1400" b="1" dirty="0" err="1">
                <a:solidFill>
                  <a:prstClr val="black">
                    <a:lumMod val="85000"/>
                    <a:lumOff val="15000"/>
                  </a:prstClr>
                </a:solidFill>
                <a:latin typeface="+mj-lt"/>
              </a:rPr>
              <a:t>commerce</a:t>
            </a:r>
            <a:endParaRPr lang="tr-TR" altLang="zh-CN" sz="1400" b="1" dirty="0">
              <a:solidFill>
                <a:prstClr val="black">
                  <a:lumMod val="85000"/>
                  <a:lumOff val="15000"/>
                </a:prstClr>
              </a:solidFill>
              <a:latin typeface="+mj-lt"/>
            </a:endParaRPr>
          </a:p>
          <a:p>
            <a:pPr>
              <a:lnSpc>
                <a:spcPct val="120000"/>
              </a:lnSpc>
            </a:pPr>
            <a:r>
              <a:rPr lang="en-US" altLang="zh-CN" sz="1200" dirty="0">
                <a:solidFill>
                  <a:prstClr val="black">
                    <a:lumMod val="85000"/>
                    <a:lumOff val="15000"/>
                  </a:prstClr>
                </a:solidFill>
                <a:latin typeface="+mj-lt"/>
              </a:rPr>
              <a:t>Genius hath electric power which earth can never tame</a:t>
            </a:r>
            <a:endParaRPr lang="zh-CN" altLang="en-US" sz="1200" dirty="0">
              <a:solidFill>
                <a:prstClr val="black">
                  <a:lumMod val="85000"/>
                  <a:lumOff val="15000"/>
                </a:prstClr>
              </a:solidFill>
              <a:latin typeface="+mj-lt"/>
            </a:endParaRPr>
          </a:p>
        </p:txBody>
      </p:sp>
      <p:sp>
        <p:nvSpPr>
          <p:cNvPr id="27" name="文本框 7"/>
          <p:cNvSpPr txBox="1">
            <a:spLocks noChangeArrowheads="1"/>
          </p:cNvSpPr>
          <p:nvPr/>
        </p:nvSpPr>
        <p:spPr bwMode="auto">
          <a:xfrm>
            <a:off x="6184267" y="2283184"/>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tr-TR" altLang="zh-CN" sz="1400" b="1" dirty="0" err="1">
                <a:solidFill>
                  <a:prstClr val="black">
                    <a:lumMod val="85000"/>
                    <a:lumOff val="15000"/>
                  </a:prstClr>
                </a:solidFill>
                <a:latin typeface="+mj-lt"/>
              </a:rPr>
              <a:t>Briefing</a:t>
            </a:r>
            <a:endParaRPr lang="tr-TR" altLang="zh-CN" sz="1400" b="1" dirty="0">
              <a:solidFill>
                <a:prstClr val="black">
                  <a:lumMod val="85000"/>
                  <a:lumOff val="15000"/>
                </a:prstClr>
              </a:solidFill>
              <a:latin typeface="+mj-lt"/>
            </a:endParaRPr>
          </a:p>
          <a:p>
            <a:pPr>
              <a:lnSpc>
                <a:spcPct val="120000"/>
              </a:lnSpc>
            </a:pPr>
            <a:r>
              <a:rPr lang="en-US" altLang="zh-CN" sz="1200" dirty="0">
                <a:solidFill>
                  <a:prstClr val="black">
                    <a:lumMod val="85000"/>
                    <a:lumOff val="15000"/>
                  </a:prstClr>
                </a:solidFill>
                <a:latin typeface="+mj-lt"/>
              </a:rPr>
              <a:t>I feel very strongly that change </a:t>
            </a:r>
            <a:endParaRPr lang="zh-CN" altLang="en-US" sz="1200" dirty="0">
              <a:solidFill>
                <a:prstClr val="black">
                  <a:lumMod val="85000"/>
                  <a:lumOff val="15000"/>
                </a:prstClr>
              </a:solidFill>
              <a:latin typeface="+mj-lt"/>
            </a:endParaRPr>
          </a:p>
        </p:txBody>
      </p:sp>
      <p:sp>
        <p:nvSpPr>
          <p:cNvPr id="28" name="文本框 7"/>
          <p:cNvSpPr txBox="1">
            <a:spLocks noChangeArrowheads="1"/>
          </p:cNvSpPr>
          <p:nvPr/>
        </p:nvSpPr>
        <p:spPr bwMode="auto">
          <a:xfrm>
            <a:off x="6184267" y="3051269"/>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tr-TR" altLang="zh-CN" sz="1400" b="1" dirty="0">
                <a:solidFill>
                  <a:prstClr val="black">
                    <a:lumMod val="85000"/>
                    <a:lumOff val="15000"/>
                  </a:prstClr>
                </a:solidFill>
                <a:latin typeface="+mj-lt"/>
              </a:rPr>
              <a:t>Evaluation</a:t>
            </a:r>
          </a:p>
          <a:p>
            <a:pPr>
              <a:lnSpc>
                <a:spcPct val="120000"/>
              </a:lnSpc>
            </a:pPr>
            <a:r>
              <a:rPr lang="en-US" altLang="zh-CN" sz="1200" dirty="0">
                <a:solidFill>
                  <a:prstClr val="black">
                    <a:lumMod val="85000"/>
                    <a:lumOff val="15000"/>
                  </a:prstClr>
                </a:solidFill>
                <a:latin typeface="+mj-lt"/>
              </a:rPr>
              <a:t>I feel very strongly that change </a:t>
            </a:r>
            <a:endParaRPr lang="zh-CN" altLang="en-US" sz="1200" dirty="0">
              <a:solidFill>
                <a:prstClr val="black">
                  <a:lumMod val="85000"/>
                  <a:lumOff val="15000"/>
                </a:prstClr>
              </a:solidFill>
              <a:latin typeface="+mj-lt"/>
            </a:endParaRPr>
          </a:p>
        </p:txBody>
      </p:sp>
      <p:sp>
        <p:nvSpPr>
          <p:cNvPr id="29" name="文本框 7"/>
          <p:cNvSpPr txBox="1">
            <a:spLocks noChangeArrowheads="1"/>
          </p:cNvSpPr>
          <p:nvPr/>
        </p:nvSpPr>
        <p:spPr bwMode="auto">
          <a:xfrm>
            <a:off x="6184267" y="3819355"/>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tr-TR" altLang="zh-CN" sz="1400" b="1" dirty="0" err="1">
                <a:solidFill>
                  <a:prstClr val="black">
                    <a:lumMod val="85000"/>
                    <a:lumOff val="15000"/>
                  </a:prstClr>
                </a:solidFill>
                <a:latin typeface="+mj-lt"/>
              </a:rPr>
              <a:t>Workshops</a:t>
            </a:r>
            <a:endParaRPr lang="tr-TR" altLang="zh-CN" sz="1400" b="1" dirty="0">
              <a:solidFill>
                <a:prstClr val="black">
                  <a:lumMod val="85000"/>
                  <a:lumOff val="15000"/>
                </a:prstClr>
              </a:solidFill>
              <a:latin typeface="+mj-lt"/>
            </a:endParaRPr>
          </a:p>
          <a:p>
            <a:pPr>
              <a:lnSpc>
                <a:spcPct val="120000"/>
              </a:lnSpc>
            </a:pPr>
            <a:r>
              <a:rPr lang="en-US" altLang="zh-CN" sz="1200" dirty="0">
                <a:solidFill>
                  <a:prstClr val="black">
                    <a:lumMod val="85000"/>
                    <a:lumOff val="15000"/>
                  </a:prstClr>
                </a:solidFill>
                <a:latin typeface="+mj-lt"/>
              </a:rPr>
              <a:t>Genius hath electric power which earth can never tame.</a:t>
            </a:r>
            <a:endParaRPr lang="zh-CN" altLang="en-US" sz="1200" dirty="0">
              <a:solidFill>
                <a:prstClr val="black">
                  <a:lumMod val="85000"/>
                  <a:lumOff val="1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63665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1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14000">
                                          <p:cBhvr additive="base">
                                            <p:cTn id="7" dur="500" fill="hold"/>
                                            <p:tgtEl>
                                              <p:spTgt spid="17"/>
                                            </p:tgtEl>
                                            <p:attrNameLst>
                                              <p:attrName>ppt_x</p:attrName>
                                            </p:attrNameLst>
                                          </p:cBhvr>
                                          <p:tavLst>
                                            <p:tav tm="0">
                                              <p:val>
                                                <p:strVal val="0-#ppt_w/2"/>
                                              </p:val>
                                            </p:tav>
                                            <p:tav tm="100000">
                                              <p:val>
                                                <p:strVal val="#ppt_x"/>
                                              </p:val>
                                            </p:tav>
                                          </p:tavLst>
                                        </p:anim>
                                        <p:anim calcmode="lin" valueType="num" p14:bounceEnd="14000">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1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14000">
                                          <p:cBhvr additive="base">
                                            <p:cTn id="12" dur="500" fill="hold"/>
                                            <p:tgtEl>
                                              <p:spTgt spid="5"/>
                                            </p:tgtEl>
                                            <p:attrNameLst>
                                              <p:attrName>ppt_x</p:attrName>
                                            </p:attrNameLst>
                                          </p:cBhvr>
                                          <p:tavLst>
                                            <p:tav tm="0">
                                              <p:val>
                                                <p:strVal val="0-#ppt_w/2"/>
                                              </p:val>
                                            </p:tav>
                                            <p:tav tm="100000">
                                              <p:val>
                                                <p:strVal val="#ppt_x"/>
                                              </p:val>
                                            </p:tav>
                                          </p:tavLst>
                                        </p:anim>
                                        <p:anim calcmode="lin" valueType="num" p14:bounceEnd="1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14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14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14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14000">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14:bounceEnd="14000">
                                          <p:cBhvr additive="base">
                                            <p:cTn id="22" dur="500" fill="hold"/>
                                            <p:tgtEl>
                                              <p:spTgt spid="13"/>
                                            </p:tgtEl>
                                            <p:attrNameLst>
                                              <p:attrName>ppt_x</p:attrName>
                                            </p:attrNameLst>
                                          </p:cBhvr>
                                          <p:tavLst>
                                            <p:tav tm="0">
                                              <p:val>
                                                <p:strVal val="0-#ppt_w/2"/>
                                              </p:val>
                                            </p:tav>
                                            <p:tav tm="100000">
                                              <p:val>
                                                <p:strVal val="#ppt_x"/>
                                              </p:val>
                                            </p:tav>
                                          </p:tavLst>
                                        </p:anim>
                                        <p:anim calcmode="lin" valueType="num" p14:bounceEnd="14000">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5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42"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Horizontal)">
                                          <p:cBhvr>
                                            <p:cTn id="48" dur="1000"/>
                                            <p:tgtEl>
                                              <p:spTgt spid="2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750"/>
                                            <p:tgtEl>
                                              <p:spTgt spid="26"/>
                                            </p:tgtEl>
                                          </p:cBhvr>
                                        </p:animEffect>
                                      </p:childTnLst>
                                    </p:cTn>
                                  </p:par>
                                </p:childTnLst>
                              </p:cTn>
                            </p:par>
                            <p:par>
                              <p:cTn id="53" fill="hold">
                                <p:stCondLst>
                                  <p:cond delay="6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750"/>
                                            <p:tgtEl>
                                              <p:spTgt spid="27"/>
                                            </p:tgtEl>
                                          </p:cBhvr>
                                        </p:animEffect>
                                      </p:childTnLst>
                                    </p:cTn>
                                  </p:par>
                                </p:childTnLst>
                              </p:cTn>
                            </p:par>
                            <p:par>
                              <p:cTn id="57" fill="hold">
                                <p:stCondLst>
                                  <p:cond delay="700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750"/>
                                            <p:tgtEl>
                                              <p:spTgt spid="28"/>
                                            </p:tgtEl>
                                          </p:cBhvr>
                                        </p:animEffect>
                                      </p:childTnLst>
                                    </p:cTn>
                                  </p:par>
                                </p:childTnLst>
                              </p:cTn>
                            </p:par>
                            <p:par>
                              <p:cTn id="61" fill="hold">
                                <p:stCondLst>
                                  <p:cond delay="7750"/>
                                </p:stCondLst>
                                <p:childTnLst>
                                  <p:par>
                                    <p:cTn id="62" presetID="22" presetClass="entr" presetSubtype="8"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left)">
                                          <p:cBhvr>
                                            <p:cTn id="64"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5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42"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Horizontal)">
                                          <p:cBhvr>
                                            <p:cTn id="48" dur="1000"/>
                                            <p:tgtEl>
                                              <p:spTgt spid="2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750"/>
                                            <p:tgtEl>
                                              <p:spTgt spid="26"/>
                                            </p:tgtEl>
                                          </p:cBhvr>
                                        </p:animEffect>
                                      </p:childTnLst>
                                    </p:cTn>
                                  </p:par>
                                </p:childTnLst>
                              </p:cTn>
                            </p:par>
                            <p:par>
                              <p:cTn id="53" fill="hold">
                                <p:stCondLst>
                                  <p:cond delay="6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750"/>
                                            <p:tgtEl>
                                              <p:spTgt spid="27"/>
                                            </p:tgtEl>
                                          </p:cBhvr>
                                        </p:animEffect>
                                      </p:childTnLst>
                                    </p:cTn>
                                  </p:par>
                                </p:childTnLst>
                              </p:cTn>
                            </p:par>
                            <p:par>
                              <p:cTn id="57" fill="hold">
                                <p:stCondLst>
                                  <p:cond delay="700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750"/>
                                            <p:tgtEl>
                                              <p:spTgt spid="28"/>
                                            </p:tgtEl>
                                          </p:cBhvr>
                                        </p:animEffect>
                                      </p:childTnLst>
                                    </p:cTn>
                                  </p:par>
                                </p:childTnLst>
                              </p:cTn>
                            </p:par>
                            <p:par>
                              <p:cTn id="61" fill="hold">
                                <p:stCondLst>
                                  <p:cond delay="7750"/>
                                </p:stCondLst>
                                <p:childTnLst>
                                  <p:par>
                                    <p:cTn id="62" presetID="22" presetClass="entr" presetSubtype="8"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left)">
                                          <p:cBhvr>
                                            <p:cTn id="64"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8" name="组合 3"/>
          <p:cNvGrpSpPr>
            <a:grpSpLocks/>
          </p:cNvGrpSpPr>
          <p:nvPr/>
        </p:nvGrpSpPr>
        <p:grpSpPr bwMode="auto">
          <a:xfrm>
            <a:off x="1881052" y="1900007"/>
            <a:ext cx="5708152" cy="671742"/>
            <a:chOff x="5013673" y="1556817"/>
            <a:chExt cx="5976664" cy="576064"/>
          </a:xfrm>
        </p:grpSpPr>
        <p:sp>
          <p:nvSpPr>
            <p:cNvPr id="9"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3200" b="1" kern="0" dirty="0">
                  <a:solidFill>
                    <a:prstClr val="white"/>
                  </a:solidFill>
                  <a:latin typeface="+mj-lt"/>
                  <a:ea typeface="微软雅黑" pitchFamily="34" charset="-122"/>
                </a:rPr>
                <a:t>DISTRIBUTE</a:t>
              </a:r>
              <a:endParaRPr kumimoji="0" lang="zh-CN" altLang="en-US" sz="320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10"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tr-TR" altLang="zh-CN" sz="3200" b="1" kern="0" noProof="0" dirty="0">
                  <a:solidFill>
                    <a:srgbClr val="003466"/>
                  </a:solidFill>
                  <a:latin typeface="+mj-lt"/>
                  <a:ea typeface="宋体" panose="02010600030101010101" pitchFamily="2" charset="-122"/>
                </a:rPr>
                <a:t>4</a:t>
              </a:r>
              <a:endParaRPr kumimoji="0" lang="zh-CN" altLang="en-US" sz="320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spTree>
    <p:extLst>
      <p:ext uri="{BB962C8B-B14F-4D97-AF65-F5344CB8AC3E}">
        <p14:creationId xmlns:p14="http://schemas.microsoft.com/office/powerpoint/2010/main" val="21691240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2002482" y="3643008"/>
            <a:ext cx="1231337" cy="815380"/>
            <a:chOff x="1055773" y="4176803"/>
            <a:chExt cx="1368152" cy="905978"/>
          </a:xfrm>
        </p:grpSpPr>
        <p:sp>
          <p:nvSpPr>
            <p:cNvPr id="52" name="矩形 51"/>
            <p:cNvSpPr/>
            <p:nvPr/>
          </p:nvSpPr>
          <p:spPr>
            <a:xfrm>
              <a:off x="1170073" y="5010773"/>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53" name="TextBox 3"/>
            <p:cNvSpPr txBox="1"/>
            <p:nvPr/>
          </p:nvSpPr>
          <p:spPr>
            <a:xfrm>
              <a:off x="1055773" y="4176803"/>
              <a:ext cx="1368152" cy="748924"/>
            </a:xfrm>
            <a:prstGeom prst="rect">
              <a:avLst/>
            </a:prstGeom>
            <a:noFill/>
          </p:spPr>
          <p:txBody>
            <a:bodyPr wrap="square" rtlCol="0">
              <a:spAutoFit/>
            </a:bodyPr>
            <a:lstStyle/>
            <a:p>
              <a:pPr lvl="0" defTabSz="914400">
                <a:defRPr/>
              </a:pPr>
              <a:r>
                <a:rPr lang="en-US" altLang="zh-CN" sz="1260" kern="0" dirty="0">
                  <a:solidFill>
                    <a:prstClr val="black"/>
                  </a:solidFill>
                  <a:latin typeface="+mj-lt"/>
                  <a:ea typeface="微软雅黑" pitchFamily="34" charset="-122"/>
                </a:rPr>
                <a:t>I feel very strongly that change</a:t>
              </a:r>
              <a:endParaRPr kumimoji="0" lang="zh-CN" altLang="en-US" sz="1260" b="0" i="0" u="none" strike="noStrike" kern="0" cap="none" spc="0" normalizeH="0" baseline="0" noProof="0" dirty="0">
                <a:ln>
                  <a:noFill/>
                </a:ln>
                <a:solidFill>
                  <a:prstClr val="black"/>
                </a:solidFill>
                <a:effectLst/>
                <a:uLnTx/>
                <a:uFillTx/>
                <a:latin typeface="+mj-lt"/>
                <a:ea typeface="微软雅黑" pitchFamily="34" charset="-122"/>
              </a:endParaRPr>
            </a:p>
          </p:txBody>
        </p:sp>
      </p:grpSp>
      <p:cxnSp>
        <p:nvCxnSpPr>
          <p:cNvPr id="54" name="直接连接符 53"/>
          <p:cNvCxnSpPr/>
          <p:nvPr/>
        </p:nvCxnSpPr>
        <p:spPr>
          <a:xfrm flipV="1">
            <a:off x="2519144" y="1538514"/>
            <a:ext cx="3867142" cy="1706025"/>
          </a:xfrm>
          <a:prstGeom prst="line">
            <a:avLst/>
          </a:prstGeom>
          <a:noFill/>
          <a:ln w="28575" cap="flat" cmpd="sng" algn="ctr">
            <a:solidFill>
              <a:sysClr val="window" lastClr="FFFFFF">
                <a:lumMod val="75000"/>
              </a:sysClr>
            </a:solidFill>
            <a:prstDash val="solid"/>
          </a:ln>
          <a:effectLst/>
        </p:spPr>
      </p:cxnSp>
      <p:grpSp>
        <p:nvGrpSpPr>
          <p:cNvPr id="55" name="组合 54"/>
          <p:cNvGrpSpPr/>
          <p:nvPr/>
        </p:nvGrpSpPr>
        <p:grpSpPr>
          <a:xfrm rot="373005">
            <a:off x="2143792" y="2869186"/>
            <a:ext cx="750706" cy="750706"/>
            <a:chOff x="1691680" y="4380819"/>
            <a:chExt cx="834118" cy="834118"/>
          </a:xfrm>
        </p:grpSpPr>
        <p:sp>
          <p:nvSpPr>
            <p:cNvPr id="56" name="椭圆 55"/>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a:ln>
                  <a:noFill/>
                </a:ln>
                <a:solidFill>
                  <a:srgbClr val="05E0DB"/>
                </a:solidFill>
                <a:effectLst/>
                <a:uLnTx/>
                <a:uFillTx/>
                <a:latin typeface="+mj-lt"/>
                <a:ea typeface="Adobe 黑体 Std R" pitchFamily="34" charset="-122"/>
              </a:endParaRPr>
            </a:p>
          </p:txBody>
        </p:sp>
        <p:sp>
          <p:nvSpPr>
            <p:cNvPr id="57" name="椭圆 56"/>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a:ln>
                    <a:noFill/>
                  </a:ln>
                  <a:solidFill>
                    <a:prstClr val="white"/>
                  </a:solidFill>
                  <a:effectLst/>
                  <a:uLnTx/>
                  <a:uFillTx/>
                  <a:latin typeface="+mj-lt"/>
                  <a:ea typeface="微软雅黑" panose="020B0503020204020204" pitchFamily="34" charset="-122"/>
                </a:rPr>
                <a:t>1</a:t>
              </a:r>
              <a:endParaRPr kumimoji="0" lang="zh-CN" altLang="en-US" sz="324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58" name="组合 57"/>
          <p:cNvGrpSpPr/>
          <p:nvPr/>
        </p:nvGrpSpPr>
        <p:grpSpPr>
          <a:xfrm rot="373005">
            <a:off x="3386154" y="2325690"/>
            <a:ext cx="750706" cy="750706"/>
            <a:chOff x="1691680" y="4380819"/>
            <a:chExt cx="834118" cy="834118"/>
          </a:xfrm>
        </p:grpSpPr>
        <p:sp>
          <p:nvSpPr>
            <p:cNvPr id="59" name="椭圆 58"/>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a:ln>
                  <a:noFill/>
                </a:ln>
                <a:solidFill>
                  <a:srgbClr val="05E0DB"/>
                </a:solidFill>
                <a:effectLst/>
                <a:uLnTx/>
                <a:uFillTx/>
                <a:latin typeface="+mj-lt"/>
                <a:ea typeface="Adobe 黑体 Std R" pitchFamily="34" charset="-122"/>
              </a:endParaRPr>
            </a:p>
          </p:txBody>
        </p:sp>
        <p:sp>
          <p:nvSpPr>
            <p:cNvPr id="60" name="椭圆 59"/>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a:ln>
                    <a:noFill/>
                  </a:ln>
                  <a:solidFill>
                    <a:prstClr val="white"/>
                  </a:solidFill>
                  <a:effectLst/>
                  <a:uLnTx/>
                  <a:uFillTx/>
                  <a:latin typeface="+mj-lt"/>
                  <a:ea typeface="微软雅黑" panose="020B0503020204020204" pitchFamily="34" charset="-122"/>
                </a:rPr>
                <a:t>2</a:t>
              </a:r>
              <a:endParaRPr kumimoji="0" lang="zh-CN" altLang="en-US" sz="324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61" name="组合 60"/>
          <p:cNvGrpSpPr/>
          <p:nvPr/>
        </p:nvGrpSpPr>
        <p:grpSpPr>
          <a:xfrm rot="373005">
            <a:off x="4628517" y="1782193"/>
            <a:ext cx="750706" cy="750706"/>
            <a:chOff x="1691680" y="4380819"/>
            <a:chExt cx="834118" cy="834118"/>
          </a:xfrm>
        </p:grpSpPr>
        <p:sp>
          <p:nvSpPr>
            <p:cNvPr id="111" name="椭圆 110"/>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a:ln>
                  <a:noFill/>
                </a:ln>
                <a:solidFill>
                  <a:srgbClr val="05E0DB"/>
                </a:solidFill>
                <a:effectLst/>
                <a:uLnTx/>
                <a:uFillTx/>
                <a:latin typeface="+mj-lt"/>
                <a:ea typeface="Adobe 黑体 Std R" pitchFamily="34" charset="-122"/>
              </a:endParaRPr>
            </a:p>
          </p:txBody>
        </p:sp>
        <p:sp>
          <p:nvSpPr>
            <p:cNvPr id="112" name="椭圆 111"/>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a:ln>
                    <a:noFill/>
                  </a:ln>
                  <a:solidFill>
                    <a:prstClr val="white"/>
                  </a:solidFill>
                  <a:effectLst/>
                  <a:uLnTx/>
                  <a:uFillTx/>
                  <a:latin typeface="+mj-lt"/>
                  <a:ea typeface="微软雅黑" panose="020B0503020204020204" pitchFamily="34" charset="-122"/>
                </a:rPr>
                <a:t>3</a:t>
              </a:r>
              <a:endParaRPr kumimoji="0" lang="zh-CN" altLang="en-US" sz="324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113" name="组合 112"/>
          <p:cNvGrpSpPr/>
          <p:nvPr/>
        </p:nvGrpSpPr>
        <p:grpSpPr>
          <a:xfrm rot="373005">
            <a:off x="5870880" y="1238697"/>
            <a:ext cx="750706" cy="750706"/>
            <a:chOff x="1691680" y="4380819"/>
            <a:chExt cx="834118" cy="834118"/>
          </a:xfrm>
        </p:grpSpPr>
        <p:sp>
          <p:nvSpPr>
            <p:cNvPr id="114" name="椭圆 113"/>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a:ln>
                  <a:noFill/>
                </a:ln>
                <a:solidFill>
                  <a:srgbClr val="05E0DB"/>
                </a:solidFill>
                <a:effectLst/>
                <a:uLnTx/>
                <a:uFillTx/>
                <a:latin typeface="+mj-lt"/>
                <a:ea typeface="Adobe 黑体 Std R" pitchFamily="34" charset="-122"/>
              </a:endParaRPr>
            </a:p>
          </p:txBody>
        </p:sp>
        <p:sp>
          <p:nvSpPr>
            <p:cNvPr id="115" name="椭圆 114"/>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a:ln>
                    <a:noFill/>
                  </a:ln>
                  <a:solidFill>
                    <a:prstClr val="white"/>
                  </a:solidFill>
                  <a:effectLst/>
                  <a:uLnTx/>
                  <a:uFillTx/>
                  <a:latin typeface="+mj-lt"/>
                  <a:ea typeface="微软雅黑" panose="020B0503020204020204" pitchFamily="34" charset="-122"/>
                </a:rPr>
                <a:t>4</a:t>
              </a:r>
              <a:endParaRPr kumimoji="0" lang="zh-CN" altLang="en-US" sz="324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119" name="组合 118"/>
          <p:cNvGrpSpPr/>
          <p:nvPr/>
        </p:nvGrpSpPr>
        <p:grpSpPr>
          <a:xfrm>
            <a:off x="3358740" y="3114787"/>
            <a:ext cx="1231337" cy="815380"/>
            <a:chOff x="2562727" y="3589891"/>
            <a:chExt cx="1368152" cy="905978"/>
          </a:xfrm>
        </p:grpSpPr>
        <p:sp>
          <p:nvSpPr>
            <p:cNvPr id="120" name="TextBox 2"/>
            <p:cNvSpPr txBox="1"/>
            <p:nvPr/>
          </p:nvSpPr>
          <p:spPr>
            <a:xfrm>
              <a:off x="2562727" y="3589891"/>
              <a:ext cx="1368152" cy="748924"/>
            </a:xfrm>
            <a:prstGeom prst="rect">
              <a:avLst/>
            </a:prstGeom>
            <a:noFill/>
          </p:spPr>
          <p:txBody>
            <a:bodyPr wrap="square" rtlCol="0">
              <a:spAutoFit/>
            </a:bodyPr>
            <a:lstStyle/>
            <a:p>
              <a:pPr lvl="0" defTabSz="914400">
                <a:defRPr/>
              </a:pPr>
              <a:r>
                <a:rPr lang="en-US" altLang="zh-CN" sz="1260" kern="0" dirty="0">
                  <a:solidFill>
                    <a:prstClr val="black"/>
                  </a:solidFill>
                  <a:latin typeface="+mj-lt"/>
                  <a:ea typeface="微软雅黑" pitchFamily="34" charset="-122"/>
                </a:rPr>
                <a:t>Genius hath electric power which</a:t>
              </a:r>
              <a:endParaRPr lang="zh-CN" altLang="en-US" sz="1260" kern="0" dirty="0">
                <a:solidFill>
                  <a:prstClr val="black"/>
                </a:solidFill>
                <a:latin typeface="+mj-lt"/>
                <a:ea typeface="微软雅黑" pitchFamily="34" charset="-122"/>
              </a:endParaRPr>
            </a:p>
          </p:txBody>
        </p:sp>
        <p:sp>
          <p:nvSpPr>
            <p:cNvPr id="121" name="矩形 120"/>
            <p:cNvSpPr/>
            <p:nvPr/>
          </p:nvSpPr>
          <p:spPr>
            <a:xfrm>
              <a:off x="2677027" y="4423861"/>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grpSp>
        <p:nvGrpSpPr>
          <p:cNvPr id="122" name="组合 121"/>
          <p:cNvGrpSpPr/>
          <p:nvPr/>
        </p:nvGrpSpPr>
        <p:grpSpPr>
          <a:xfrm>
            <a:off x="4685210" y="2577994"/>
            <a:ext cx="1231337" cy="815380"/>
            <a:chOff x="4036582" y="2993454"/>
            <a:chExt cx="1368152" cy="905978"/>
          </a:xfrm>
        </p:grpSpPr>
        <p:sp>
          <p:nvSpPr>
            <p:cNvPr id="123" name="TextBox 4"/>
            <p:cNvSpPr txBox="1"/>
            <p:nvPr/>
          </p:nvSpPr>
          <p:spPr>
            <a:xfrm>
              <a:off x="4036582" y="2993454"/>
              <a:ext cx="1368152" cy="748924"/>
            </a:xfrm>
            <a:prstGeom prst="rect">
              <a:avLst/>
            </a:prstGeom>
            <a:noFill/>
          </p:spPr>
          <p:txBody>
            <a:bodyPr wrap="square" rtlCol="0">
              <a:spAutoFit/>
            </a:bodyPr>
            <a:lstStyle/>
            <a:p>
              <a:pPr lvl="0" defTabSz="914400">
                <a:defRPr/>
              </a:pPr>
              <a:r>
                <a:rPr lang="en-US" altLang="zh-CN" sz="1260" kern="0" dirty="0">
                  <a:solidFill>
                    <a:prstClr val="black"/>
                  </a:solidFill>
                  <a:latin typeface="+mj-lt"/>
                  <a:ea typeface="微软雅黑" pitchFamily="34" charset="-122"/>
                </a:rPr>
                <a:t>I feel very strongly that change</a:t>
              </a:r>
              <a:endParaRPr kumimoji="0" lang="zh-CN" altLang="en-US" sz="1440" b="0" i="0" u="none" strike="noStrike" kern="0" cap="none" spc="0" normalizeH="0" baseline="0" noProof="0" dirty="0">
                <a:ln>
                  <a:noFill/>
                </a:ln>
                <a:solidFill>
                  <a:prstClr val="black"/>
                </a:solidFill>
                <a:effectLst/>
                <a:uLnTx/>
                <a:uFillTx/>
                <a:latin typeface="+mj-lt"/>
                <a:ea typeface="微软雅黑" pitchFamily="34" charset="-122"/>
              </a:endParaRPr>
            </a:p>
          </p:txBody>
        </p:sp>
        <p:sp>
          <p:nvSpPr>
            <p:cNvPr id="124" name="矩形 123"/>
            <p:cNvSpPr/>
            <p:nvPr/>
          </p:nvSpPr>
          <p:spPr>
            <a:xfrm>
              <a:off x="4150882" y="3827424"/>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grpSp>
        <p:nvGrpSpPr>
          <p:cNvPr id="125" name="组合 124"/>
          <p:cNvGrpSpPr/>
          <p:nvPr/>
        </p:nvGrpSpPr>
        <p:grpSpPr>
          <a:xfrm>
            <a:off x="5899938" y="2027843"/>
            <a:ext cx="1231337" cy="815380"/>
            <a:chOff x="5386280" y="2382175"/>
            <a:chExt cx="1368152" cy="905978"/>
          </a:xfrm>
        </p:grpSpPr>
        <p:sp>
          <p:nvSpPr>
            <p:cNvPr id="126" name="TextBox 22"/>
            <p:cNvSpPr txBox="1"/>
            <p:nvPr/>
          </p:nvSpPr>
          <p:spPr>
            <a:xfrm>
              <a:off x="5386280" y="2382175"/>
              <a:ext cx="1368152" cy="748923"/>
            </a:xfrm>
            <a:prstGeom prst="rect">
              <a:avLst/>
            </a:prstGeom>
            <a:noFill/>
          </p:spPr>
          <p:txBody>
            <a:bodyPr wrap="square" rtlCol="0">
              <a:spAutoFit/>
            </a:bodyPr>
            <a:lstStyle/>
            <a:p>
              <a:pPr lvl="0" defTabSz="914400">
                <a:defRPr/>
              </a:pPr>
              <a:r>
                <a:rPr lang="en-US" altLang="zh-CN" sz="1260" kern="0" dirty="0">
                  <a:solidFill>
                    <a:prstClr val="black"/>
                  </a:solidFill>
                  <a:latin typeface="+mj-lt"/>
                  <a:ea typeface="微软雅黑" pitchFamily="34" charset="-122"/>
                </a:rPr>
                <a:t>Genius hath electric power which</a:t>
              </a:r>
              <a:endParaRPr kumimoji="0" lang="zh-CN" altLang="en-US" sz="1260" b="0" i="0" u="none" strike="noStrike" kern="0" cap="none" spc="0" normalizeH="0" baseline="0" noProof="0" dirty="0">
                <a:ln>
                  <a:noFill/>
                </a:ln>
                <a:solidFill>
                  <a:prstClr val="black"/>
                </a:solidFill>
                <a:effectLst/>
                <a:uLnTx/>
                <a:uFillTx/>
                <a:latin typeface="+mj-lt"/>
                <a:ea typeface="微软雅黑" pitchFamily="34" charset="-122"/>
              </a:endParaRPr>
            </a:p>
          </p:txBody>
        </p:sp>
        <p:sp>
          <p:nvSpPr>
            <p:cNvPr id="127" name="矩形 126"/>
            <p:cNvSpPr/>
            <p:nvPr/>
          </p:nvSpPr>
          <p:spPr>
            <a:xfrm>
              <a:off x="5500580" y="3216145"/>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832242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19"/>
                                        </p:tgtEl>
                                        <p:attrNameLst>
                                          <p:attrName>style.visibility</p:attrName>
                                        </p:attrNameLst>
                                      </p:cBhvr>
                                      <p:to>
                                        <p:strVal val="visible"/>
                                      </p:to>
                                    </p:set>
                                    <p:anim calcmode="lin" valueType="num">
                                      <p:cBhvr additive="base">
                                        <p:cTn id="24" dur="500" fill="hold"/>
                                        <p:tgtEl>
                                          <p:spTgt spid="119"/>
                                        </p:tgtEl>
                                        <p:attrNameLst>
                                          <p:attrName>ppt_x</p:attrName>
                                        </p:attrNameLst>
                                      </p:cBhvr>
                                      <p:tavLst>
                                        <p:tav tm="0">
                                          <p:val>
                                            <p:strVal val="#ppt_x"/>
                                          </p:val>
                                        </p:tav>
                                        <p:tav tm="100000">
                                          <p:val>
                                            <p:strVal val="#ppt_x"/>
                                          </p:val>
                                        </p:tav>
                                      </p:tavLst>
                                    </p:anim>
                                    <p:anim calcmode="lin" valueType="num">
                                      <p:cBhvr additive="base">
                                        <p:cTn id="25" dur="500" fill="hold"/>
                                        <p:tgtEl>
                                          <p:spTgt spid="1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500"/>
                                        <p:tgtEl>
                                          <p:spTgt spid="61"/>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22"/>
                                        </p:tgtEl>
                                        <p:attrNameLst>
                                          <p:attrName>style.visibility</p:attrName>
                                        </p:attrNameLst>
                                      </p:cBhvr>
                                      <p:to>
                                        <p:strVal val="visible"/>
                                      </p:to>
                                    </p:set>
                                    <p:anim calcmode="lin" valueType="num">
                                      <p:cBhvr additive="base">
                                        <p:cTn id="33" dur="500" fill="hold"/>
                                        <p:tgtEl>
                                          <p:spTgt spid="122"/>
                                        </p:tgtEl>
                                        <p:attrNameLst>
                                          <p:attrName>ppt_x</p:attrName>
                                        </p:attrNameLst>
                                      </p:cBhvr>
                                      <p:tavLst>
                                        <p:tav tm="0">
                                          <p:val>
                                            <p:strVal val="#ppt_x"/>
                                          </p:val>
                                        </p:tav>
                                        <p:tav tm="100000">
                                          <p:val>
                                            <p:strVal val="#ppt_x"/>
                                          </p:val>
                                        </p:tav>
                                      </p:tavLst>
                                    </p:anim>
                                    <p:anim calcmode="lin" valueType="num">
                                      <p:cBhvr additive="base">
                                        <p:cTn id="34" dur="500" fill="hold"/>
                                        <p:tgtEl>
                                          <p:spTgt spid="122"/>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13"/>
                                        </p:tgtEl>
                                        <p:attrNameLst>
                                          <p:attrName>style.visibility</p:attrName>
                                        </p:attrNameLst>
                                      </p:cBhvr>
                                      <p:to>
                                        <p:strVal val="visible"/>
                                      </p:to>
                                    </p:set>
                                    <p:animEffect transition="in" filter="fade">
                                      <p:cBhvr>
                                        <p:cTn id="38" dur="500"/>
                                        <p:tgtEl>
                                          <p:spTgt spid="113"/>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125"/>
                                        </p:tgtEl>
                                        <p:attrNameLst>
                                          <p:attrName>style.visibility</p:attrName>
                                        </p:attrNameLst>
                                      </p:cBhvr>
                                      <p:to>
                                        <p:strVal val="visible"/>
                                      </p:to>
                                    </p:set>
                                    <p:anim calcmode="lin" valueType="num">
                                      <p:cBhvr additive="base">
                                        <p:cTn id="42" dur="500" fill="hold"/>
                                        <p:tgtEl>
                                          <p:spTgt spid="125"/>
                                        </p:tgtEl>
                                        <p:attrNameLst>
                                          <p:attrName>ppt_x</p:attrName>
                                        </p:attrNameLst>
                                      </p:cBhvr>
                                      <p:tavLst>
                                        <p:tav tm="0">
                                          <p:val>
                                            <p:strVal val="#ppt_x"/>
                                          </p:val>
                                        </p:tav>
                                        <p:tav tm="100000">
                                          <p:val>
                                            <p:strVal val="#ppt_x"/>
                                          </p:val>
                                        </p:tav>
                                      </p:tavLst>
                                    </p:anim>
                                    <p:anim calcmode="lin" valueType="num">
                                      <p:cBhvr additive="base">
                                        <p:cTn id="4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845586" y="1182414"/>
            <a:ext cx="1404156" cy="1404156"/>
            <a:chOff x="467544" y="1578560"/>
            <a:chExt cx="1872208" cy="1872208"/>
          </a:xfrm>
        </p:grpSpPr>
        <p:sp>
          <p:nvSpPr>
            <p:cNvPr id="56" name="弦形 55"/>
            <p:cNvSpPr/>
            <p:nvPr/>
          </p:nvSpPr>
          <p:spPr>
            <a:xfrm rot="19715174">
              <a:off x="537184" y="1644658"/>
              <a:ext cx="1732929" cy="1732929"/>
            </a:xfrm>
            <a:prstGeom prst="chord">
              <a:avLst>
                <a:gd name="adj1" fmla="val 2700000"/>
                <a:gd name="adj2" fmla="val 11761192"/>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a:solidFill>
                  <a:prstClr val="white"/>
                </a:solidFill>
                <a:latin typeface="+mj-lt"/>
                <a:ea typeface="微软雅黑" panose="020B0503020204020204" pitchFamily="34" charset="-122"/>
              </a:endParaRPr>
            </a:p>
          </p:txBody>
        </p:sp>
        <p:grpSp>
          <p:nvGrpSpPr>
            <p:cNvPr id="57" name="组合 56"/>
            <p:cNvGrpSpPr/>
            <p:nvPr/>
          </p:nvGrpSpPr>
          <p:grpSpPr>
            <a:xfrm>
              <a:off x="467544" y="1578560"/>
              <a:ext cx="1872208" cy="1872208"/>
              <a:chOff x="467544" y="1578560"/>
              <a:chExt cx="1872208" cy="1872208"/>
            </a:xfrm>
          </p:grpSpPr>
          <p:sp>
            <p:nvSpPr>
              <p:cNvPr id="58" name="椭圆 57"/>
              <p:cNvSpPr/>
              <p:nvPr/>
            </p:nvSpPr>
            <p:spPr>
              <a:xfrm>
                <a:off x="467544"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a:solidFill>
                    <a:prstClr val="white"/>
                  </a:solidFill>
                  <a:latin typeface="+mj-lt"/>
                  <a:ea typeface="微软雅黑" panose="020B0503020204020204" pitchFamily="34" charset="-122"/>
                </a:endParaRPr>
              </a:p>
            </p:txBody>
          </p:sp>
          <p:sp>
            <p:nvSpPr>
              <p:cNvPr id="59" name="TextBox 21"/>
              <p:cNvSpPr txBox="1"/>
              <p:nvPr/>
            </p:nvSpPr>
            <p:spPr>
              <a:xfrm>
                <a:off x="930013" y="2194119"/>
                <a:ext cx="947268" cy="553997"/>
              </a:xfrm>
              <a:prstGeom prst="rect">
                <a:avLst/>
              </a:prstGeom>
              <a:noFill/>
              <a:ln>
                <a:noFill/>
              </a:ln>
            </p:spPr>
            <p:txBody>
              <a:bodyPr wrap="none" rtlCol="0">
                <a:spAutoFit/>
              </a:bodyPr>
              <a:lstStyle/>
              <a:p>
                <a:pPr algn="ctr" fontAlgn="base">
                  <a:spcBef>
                    <a:spcPct val="0"/>
                  </a:spcBef>
                  <a:spcAft>
                    <a:spcPct val="0"/>
                  </a:spcAft>
                  <a:defRPr/>
                </a:pPr>
                <a:r>
                  <a:rPr lang="en-US" altLang="zh-CN" sz="2100" kern="0" dirty="0">
                    <a:solidFill>
                      <a:prstClr val="black"/>
                    </a:solidFill>
                    <a:latin typeface="+mj-lt"/>
                    <a:ea typeface="微软雅黑" panose="020B0503020204020204" pitchFamily="34" charset="-122"/>
                  </a:rPr>
                  <a:t>20%</a:t>
                </a:r>
                <a:endParaRPr lang="zh-CN" altLang="en-US" sz="2100" kern="0" dirty="0">
                  <a:solidFill>
                    <a:prstClr val="black"/>
                  </a:solidFill>
                  <a:latin typeface="+mj-lt"/>
                  <a:ea typeface="微软雅黑" panose="020B0503020204020204" pitchFamily="34" charset="-122"/>
                </a:endParaRPr>
              </a:p>
            </p:txBody>
          </p:sp>
        </p:grpSp>
      </p:grpSp>
      <p:grpSp>
        <p:nvGrpSpPr>
          <p:cNvPr id="60" name="组合 59"/>
          <p:cNvGrpSpPr/>
          <p:nvPr/>
        </p:nvGrpSpPr>
        <p:grpSpPr>
          <a:xfrm>
            <a:off x="2873398" y="1182414"/>
            <a:ext cx="1404156" cy="1404156"/>
            <a:chOff x="2603781" y="1578560"/>
            <a:chExt cx="1872208" cy="1872208"/>
          </a:xfrm>
        </p:grpSpPr>
        <p:sp>
          <p:nvSpPr>
            <p:cNvPr id="61" name="弦形 60"/>
            <p:cNvSpPr/>
            <p:nvPr/>
          </p:nvSpPr>
          <p:spPr>
            <a:xfrm rot="18780312">
              <a:off x="2678221" y="1651667"/>
              <a:ext cx="1732929" cy="1732929"/>
            </a:xfrm>
            <a:prstGeom prst="chord">
              <a:avLst>
                <a:gd name="adj1" fmla="val 2700000"/>
                <a:gd name="adj2" fmla="val 13643534"/>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a:solidFill>
                  <a:prstClr val="white"/>
                </a:solidFill>
                <a:latin typeface="+mj-lt"/>
                <a:ea typeface="微软雅黑" panose="020B0503020204020204" pitchFamily="34" charset="-122"/>
              </a:endParaRPr>
            </a:p>
          </p:txBody>
        </p:sp>
        <p:grpSp>
          <p:nvGrpSpPr>
            <p:cNvPr id="62" name="组合 61"/>
            <p:cNvGrpSpPr/>
            <p:nvPr/>
          </p:nvGrpSpPr>
          <p:grpSpPr>
            <a:xfrm>
              <a:off x="2603781" y="1578560"/>
              <a:ext cx="1872208" cy="1872208"/>
              <a:chOff x="2603781" y="1578560"/>
              <a:chExt cx="1872208" cy="1872208"/>
            </a:xfrm>
          </p:grpSpPr>
          <p:sp>
            <p:nvSpPr>
              <p:cNvPr id="63" name="椭圆 62"/>
              <p:cNvSpPr/>
              <p:nvPr/>
            </p:nvSpPr>
            <p:spPr>
              <a:xfrm>
                <a:off x="2603781"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a:solidFill>
                    <a:prstClr val="white"/>
                  </a:solidFill>
                  <a:latin typeface="+mj-lt"/>
                  <a:ea typeface="微软雅黑" panose="020B0503020204020204" pitchFamily="34" charset="-122"/>
                </a:endParaRPr>
              </a:p>
            </p:txBody>
          </p:sp>
          <p:sp>
            <p:nvSpPr>
              <p:cNvPr id="64" name="TextBox 26"/>
              <p:cNvSpPr txBox="1"/>
              <p:nvPr/>
            </p:nvSpPr>
            <p:spPr>
              <a:xfrm>
                <a:off x="3071050" y="2194119"/>
                <a:ext cx="947268" cy="553997"/>
              </a:xfrm>
              <a:prstGeom prst="rect">
                <a:avLst/>
              </a:prstGeom>
              <a:noFill/>
            </p:spPr>
            <p:txBody>
              <a:bodyPr wrap="none" rtlCol="0">
                <a:spAutoFit/>
              </a:bodyPr>
              <a:lstStyle/>
              <a:p>
                <a:pPr algn="ctr" fontAlgn="base">
                  <a:spcBef>
                    <a:spcPct val="0"/>
                  </a:spcBef>
                  <a:spcAft>
                    <a:spcPct val="0"/>
                  </a:spcAft>
                  <a:defRPr/>
                </a:pPr>
                <a:r>
                  <a:rPr lang="en-US" altLang="zh-CN" sz="2100" kern="0" dirty="0">
                    <a:solidFill>
                      <a:prstClr val="black"/>
                    </a:solidFill>
                    <a:latin typeface="+mj-lt"/>
                    <a:ea typeface="微软雅黑" panose="020B0503020204020204" pitchFamily="34" charset="-122"/>
                  </a:rPr>
                  <a:t>40%</a:t>
                </a:r>
                <a:endParaRPr lang="zh-CN" altLang="en-US" sz="2100" kern="0" dirty="0">
                  <a:solidFill>
                    <a:prstClr val="black"/>
                  </a:solidFill>
                  <a:latin typeface="+mj-lt"/>
                  <a:ea typeface="微软雅黑" panose="020B0503020204020204" pitchFamily="34" charset="-122"/>
                </a:endParaRPr>
              </a:p>
            </p:txBody>
          </p:sp>
        </p:grpSp>
      </p:grpSp>
      <p:grpSp>
        <p:nvGrpSpPr>
          <p:cNvPr id="65" name="组合 64"/>
          <p:cNvGrpSpPr/>
          <p:nvPr/>
        </p:nvGrpSpPr>
        <p:grpSpPr>
          <a:xfrm>
            <a:off x="5011700" y="1182414"/>
            <a:ext cx="1404156" cy="1404156"/>
            <a:chOff x="4740018" y="1578560"/>
            <a:chExt cx="1872208" cy="1872208"/>
          </a:xfrm>
        </p:grpSpPr>
        <p:sp>
          <p:nvSpPr>
            <p:cNvPr id="66" name="椭圆 65"/>
            <p:cNvSpPr/>
            <p:nvPr/>
          </p:nvSpPr>
          <p:spPr>
            <a:xfrm>
              <a:off x="4740018"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a:solidFill>
                  <a:prstClr val="white"/>
                </a:solidFill>
                <a:latin typeface="+mj-lt"/>
                <a:ea typeface="微软雅黑" panose="020B0503020204020204" pitchFamily="34" charset="-122"/>
              </a:endParaRPr>
            </a:p>
          </p:txBody>
        </p:sp>
        <p:sp>
          <p:nvSpPr>
            <p:cNvPr id="67" name="弦形 66"/>
            <p:cNvSpPr/>
            <p:nvPr/>
          </p:nvSpPr>
          <p:spPr>
            <a:xfrm rot="18000000">
              <a:off x="4824171" y="1651666"/>
              <a:ext cx="1732929" cy="1732929"/>
            </a:xfrm>
            <a:prstGeom prst="chord">
              <a:avLst>
                <a:gd name="adj1" fmla="val 2700000"/>
                <a:gd name="adj2" fmla="val 15272079"/>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a:solidFill>
                  <a:prstClr val="white"/>
                </a:solidFill>
                <a:latin typeface="+mj-lt"/>
                <a:ea typeface="微软雅黑" panose="020B0503020204020204" pitchFamily="34" charset="-122"/>
              </a:endParaRPr>
            </a:p>
          </p:txBody>
        </p:sp>
        <p:sp>
          <p:nvSpPr>
            <p:cNvPr id="68" name="TextBox 30"/>
            <p:cNvSpPr txBox="1"/>
            <p:nvPr/>
          </p:nvSpPr>
          <p:spPr>
            <a:xfrm>
              <a:off x="5221374" y="2194119"/>
              <a:ext cx="947268" cy="553997"/>
            </a:xfrm>
            <a:prstGeom prst="rect">
              <a:avLst/>
            </a:prstGeom>
            <a:noFill/>
          </p:spPr>
          <p:txBody>
            <a:bodyPr wrap="none" rtlCol="0">
              <a:spAutoFit/>
            </a:bodyPr>
            <a:lstStyle/>
            <a:p>
              <a:pPr algn="ctr" fontAlgn="base">
                <a:spcBef>
                  <a:spcPct val="0"/>
                </a:spcBef>
                <a:spcAft>
                  <a:spcPct val="0"/>
                </a:spcAft>
                <a:defRPr/>
              </a:pPr>
              <a:r>
                <a:rPr lang="en-US" altLang="zh-CN" sz="2100" kern="0" dirty="0">
                  <a:solidFill>
                    <a:schemeClr val="accent2"/>
                  </a:solidFill>
                  <a:latin typeface="+mj-lt"/>
                  <a:ea typeface="微软雅黑" panose="020B0503020204020204" pitchFamily="34" charset="-122"/>
                </a:rPr>
                <a:t>50%</a:t>
              </a:r>
              <a:endParaRPr lang="zh-CN" altLang="en-US" sz="2100" kern="0" dirty="0">
                <a:solidFill>
                  <a:schemeClr val="accent2"/>
                </a:solidFill>
                <a:latin typeface="+mj-lt"/>
                <a:ea typeface="微软雅黑" panose="020B0503020204020204" pitchFamily="34" charset="-122"/>
              </a:endParaRPr>
            </a:p>
          </p:txBody>
        </p:sp>
      </p:grpSp>
      <p:grpSp>
        <p:nvGrpSpPr>
          <p:cNvPr id="69" name="组合 68"/>
          <p:cNvGrpSpPr/>
          <p:nvPr/>
        </p:nvGrpSpPr>
        <p:grpSpPr>
          <a:xfrm>
            <a:off x="6984268" y="1182414"/>
            <a:ext cx="1404156" cy="1404156"/>
            <a:chOff x="6876256" y="1578560"/>
            <a:chExt cx="1872208" cy="1872208"/>
          </a:xfrm>
        </p:grpSpPr>
        <p:sp>
          <p:nvSpPr>
            <p:cNvPr id="70" name="椭圆 69"/>
            <p:cNvSpPr/>
            <p:nvPr/>
          </p:nvSpPr>
          <p:spPr>
            <a:xfrm>
              <a:off x="6876256"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a:solidFill>
                  <a:schemeClr val="accent2"/>
                </a:solidFill>
                <a:latin typeface="+mj-lt"/>
                <a:ea typeface="微软雅黑" panose="020B0503020204020204" pitchFamily="34" charset="-122"/>
              </a:endParaRPr>
            </a:p>
          </p:txBody>
        </p:sp>
        <p:sp>
          <p:nvSpPr>
            <p:cNvPr id="71" name="弦形 70"/>
            <p:cNvSpPr/>
            <p:nvPr/>
          </p:nvSpPr>
          <p:spPr>
            <a:xfrm rot="16358992">
              <a:off x="6960409" y="1648200"/>
              <a:ext cx="1732929" cy="1732929"/>
            </a:xfrm>
            <a:prstGeom prst="chord">
              <a:avLst>
                <a:gd name="adj1" fmla="val 2700000"/>
                <a:gd name="adj2" fmla="val 18533528"/>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050" kern="0">
                <a:solidFill>
                  <a:schemeClr val="accent2"/>
                </a:solidFill>
                <a:latin typeface="+mj-lt"/>
                <a:ea typeface="微软雅黑" panose="020B0503020204020204" pitchFamily="34" charset="-122"/>
              </a:endParaRPr>
            </a:p>
          </p:txBody>
        </p:sp>
        <p:sp>
          <p:nvSpPr>
            <p:cNvPr id="72" name="TextBox 34"/>
            <p:cNvSpPr txBox="1"/>
            <p:nvPr/>
          </p:nvSpPr>
          <p:spPr>
            <a:xfrm>
              <a:off x="7360792" y="2194119"/>
              <a:ext cx="947268" cy="553997"/>
            </a:xfrm>
            <a:prstGeom prst="rect">
              <a:avLst/>
            </a:prstGeom>
            <a:noFill/>
          </p:spPr>
          <p:txBody>
            <a:bodyPr wrap="none" rtlCol="0">
              <a:spAutoFit/>
            </a:bodyPr>
            <a:lstStyle/>
            <a:p>
              <a:pPr algn="ctr" fontAlgn="base">
                <a:spcBef>
                  <a:spcPct val="0"/>
                </a:spcBef>
                <a:spcAft>
                  <a:spcPct val="0"/>
                </a:spcAft>
                <a:defRPr/>
              </a:pPr>
              <a:r>
                <a:rPr lang="en-US" altLang="zh-CN" sz="2100" kern="0" dirty="0">
                  <a:solidFill>
                    <a:schemeClr val="accent2"/>
                  </a:solidFill>
                  <a:latin typeface="+mj-lt"/>
                  <a:ea typeface="微软雅黑" panose="020B0503020204020204" pitchFamily="34" charset="-122"/>
                </a:rPr>
                <a:t>90%</a:t>
              </a:r>
              <a:endParaRPr lang="zh-CN" altLang="en-US" sz="2100" kern="0" dirty="0">
                <a:solidFill>
                  <a:schemeClr val="accent2"/>
                </a:solidFill>
                <a:latin typeface="+mj-lt"/>
                <a:ea typeface="微软雅黑" panose="020B0503020204020204" pitchFamily="34" charset="-122"/>
              </a:endParaRPr>
            </a:p>
          </p:txBody>
        </p:sp>
      </p:grpSp>
      <p:cxnSp>
        <p:nvCxnSpPr>
          <p:cNvPr id="73" name="直接连接符 72"/>
          <p:cNvCxnSpPr/>
          <p:nvPr/>
        </p:nvCxnSpPr>
        <p:spPr>
          <a:xfrm>
            <a:off x="611560" y="2766668"/>
            <a:ext cx="8280920" cy="0"/>
          </a:xfrm>
          <a:prstGeom prst="line">
            <a:avLst/>
          </a:prstGeom>
          <a:noFill/>
          <a:ln w="9525" cap="flat" cmpd="sng" algn="ctr">
            <a:solidFill>
              <a:srgbClr val="003466"/>
            </a:solidFill>
            <a:prstDash val="solid"/>
          </a:ln>
          <a:effectLst/>
        </p:spPr>
      </p:cxnSp>
      <p:grpSp>
        <p:nvGrpSpPr>
          <p:cNvPr id="74" name="组合 73"/>
          <p:cNvGrpSpPr/>
          <p:nvPr/>
        </p:nvGrpSpPr>
        <p:grpSpPr>
          <a:xfrm>
            <a:off x="683568" y="2966576"/>
            <a:ext cx="1689711" cy="1100591"/>
            <a:chOff x="251520" y="3957444"/>
            <a:chExt cx="2252948" cy="1467456"/>
          </a:xfrm>
        </p:grpSpPr>
        <p:sp>
          <p:nvSpPr>
            <p:cNvPr id="75" name="TextBox 37"/>
            <p:cNvSpPr txBox="1"/>
            <p:nvPr/>
          </p:nvSpPr>
          <p:spPr>
            <a:xfrm>
              <a:off x="323528" y="3957444"/>
              <a:ext cx="2108932" cy="410370"/>
            </a:xfrm>
            <a:prstGeom prst="rect">
              <a:avLst/>
            </a:prstGeom>
            <a:noFill/>
          </p:spPr>
          <p:txBody>
            <a:bodyPr wrap="square" rtlCol="0">
              <a:spAutoFit/>
            </a:bodyPr>
            <a:lstStyle/>
            <a:p>
              <a:pPr algn="ctr" fontAlgn="base">
                <a:spcBef>
                  <a:spcPct val="0"/>
                </a:spcBef>
                <a:spcAft>
                  <a:spcPct val="0"/>
                </a:spcAft>
              </a:pPr>
              <a:r>
                <a:rPr lang="tr-TR" altLang="zh-CN" sz="1400" b="1" dirty="0" err="1">
                  <a:solidFill>
                    <a:prstClr val="black"/>
                  </a:solidFill>
                  <a:latin typeface="+mj-lt"/>
                  <a:ea typeface="微软雅黑" panose="020B0503020204020204" pitchFamily="34" charset="-122"/>
                </a:rPr>
                <a:t>Assurance</a:t>
              </a:r>
              <a:r>
                <a:rPr lang="tr-TR" altLang="zh-CN" sz="1400" b="1" dirty="0">
                  <a:solidFill>
                    <a:prstClr val="black"/>
                  </a:solidFill>
                  <a:latin typeface="+mj-lt"/>
                  <a:ea typeface="微软雅黑" panose="020B0503020204020204" pitchFamily="34" charset="-122"/>
                </a:rPr>
                <a:t> </a:t>
              </a:r>
              <a:endParaRPr lang="zh-CN" altLang="en-US" sz="1400" b="1" dirty="0">
                <a:solidFill>
                  <a:prstClr val="black"/>
                </a:solidFill>
                <a:latin typeface="+mj-lt"/>
                <a:ea typeface="微软雅黑" panose="020B0503020204020204" pitchFamily="34" charset="-122"/>
              </a:endParaRPr>
            </a:p>
          </p:txBody>
        </p:sp>
        <p:sp>
          <p:nvSpPr>
            <p:cNvPr id="76" name="矩形 75"/>
            <p:cNvSpPr/>
            <p:nvPr/>
          </p:nvSpPr>
          <p:spPr>
            <a:xfrm>
              <a:off x="251520" y="4440014"/>
              <a:ext cx="2252948" cy="984886"/>
            </a:xfrm>
            <a:prstGeom prst="rect">
              <a:avLst/>
            </a:prstGeom>
          </p:spPr>
          <p:txBody>
            <a:bodyPr wrap="square">
              <a:spAutoFit/>
            </a:bodyPr>
            <a:lstStyle/>
            <a:p>
              <a:pPr algn="ctr" fontAlgn="base">
                <a:spcBef>
                  <a:spcPct val="0"/>
                </a:spcBef>
                <a:spcAft>
                  <a:spcPct val="0"/>
                </a:spcAft>
              </a:pPr>
              <a:r>
                <a:rPr lang="en-US" altLang="zh-CN" sz="1400" dirty="0">
                  <a:solidFill>
                    <a:prstClr val="black"/>
                  </a:solidFill>
                  <a:latin typeface="+mj-lt"/>
                  <a:ea typeface="微软雅黑" panose="020B0503020204020204" pitchFamily="34" charset="-122"/>
                </a:rPr>
                <a:t>Woe be to him that reads but one book. George Herbert</a:t>
              </a:r>
              <a:endParaRPr lang="zh-CN" altLang="en-US" sz="1400" dirty="0">
                <a:solidFill>
                  <a:prstClr val="black"/>
                </a:solidFill>
                <a:latin typeface="+mj-lt"/>
                <a:ea typeface="微软雅黑" panose="020B0503020204020204" pitchFamily="34" charset="-122"/>
              </a:endParaRPr>
            </a:p>
          </p:txBody>
        </p:sp>
      </p:grpSp>
      <p:grpSp>
        <p:nvGrpSpPr>
          <p:cNvPr id="77" name="组合 76"/>
          <p:cNvGrpSpPr/>
          <p:nvPr/>
        </p:nvGrpSpPr>
        <p:grpSpPr>
          <a:xfrm>
            <a:off x="2699792" y="2966577"/>
            <a:ext cx="1689711" cy="1316034"/>
            <a:chOff x="2372306" y="3957444"/>
            <a:chExt cx="2252948" cy="1754713"/>
          </a:xfrm>
        </p:grpSpPr>
        <p:sp>
          <p:nvSpPr>
            <p:cNvPr id="78" name="TextBox 55"/>
            <p:cNvSpPr txBox="1"/>
            <p:nvPr/>
          </p:nvSpPr>
          <p:spPr>
            <a:xfrm>
              <a:off x="2411761" y="3957444"/>
              <a:ext cx="2160240" cy="410370"/>
            </a:xfrm>
            <a:prstGeom prst="rect">
              <a:avLst/>
            </a:prstGeom>
            <a:noFill/>
          </p:spPr>
          <p:txBody>
            <a:bodyPr wrap="square" rtlCol="0">
              <a:spAutoFit/>
            </a:bodyPr>
            <a:lstStyle/>
            <a:p>
              <a:pPr algn="ctr" fontAlgn="base">
                <a:spcBef>
                  <a:spcPct val="0"/>
                </a:spcBef>
                <a:spcAft>
                  <a:spcPct val="0"/>
                </a:spcAft>
              </a:pPr>
              <a:r>
                <a:rPr lang="tr-TR" altLang="zh-CN" sz="1400" b="1" dirty="0" err="1">
                  <a:solidFill>
                    <a:prstClr val="black"/>
                  </a:solidFill>
                  <a:latin typeface="+mj-lt"/>
                  <a:ea typeface="微软雅黑" panose="020B0503020204020204" pitchFamily="34" charset="-122"/>
                </a:rPr>
                <a:t>Quality</a:t>
              </a:r>
              <a:endParaRPr lang="zh-CN" altLang="en-US" sz="1400" b="1" dirty="0">
                <a:solidFill>
                  <a:prstClr val="black"/>
                </a:solidFill>
                <a:latin typeface="+mj-lt"/>
                <a:ea typeface="微软雅黑" panose="020B0503020204020204" pitchFamily="34" charset="-122"/>
              </a:endParaRPr>
            </a:p>
          </p:txBody>
        </p:sp>
        <p:sp>
          <p:nvSpPr>
            <p:cNvPr id="79" name="矩形 78"/>
            <p:cNvSpPr/>
            <p:nvPr/>
          </p:nvSpPr>
          <p:spPr>
            <a:xfrm>
              <a:off x="2372306" y="4440014"/>
              <a:ext cx="2252948" cy="1272143"/>
            </a:xfrm>
            <a:prstGeom prst="rect">
              <a:avLst/>
            </a:prstGeom>
          </p:spPr>
          <p:txBody>
            <a:bodyPr wrap="square">
              <a:spAutoFit/>
            </a:bodyPr>
            <a:lstStyle/>
            <a:p>
              <a:pPr algn="ctr" fontAlgn="base">
                <a:spcBef>
                  <a:spcPct val="0"/>
                </a:spcBef>
                <a:spcAft>
                  <a:spcPct val="0"/>
                </a:spcAft>
              </a:pPr>
              <a:r>
                <a:rPr lang="en-US" altLang="zh-CN" sz="1400" dirty="0">
                  <a:solidFill>
                    <a:prstClr val="black"/>
                  </a:solidFill>
                  <a:latin typeface="+mj-lt"/>
                  <a:ea typeface="微软雅黑" panose="020B0503020204020204" pitchFamily="34" charset="-122"/>
                </a:rPr>
                <a:t>A large income is the best recipe for happiness I ever heard of.</a:t>
              </a:r>
              <a:endParaRPr lang="zh-CN" altLang="en-US" sz="1400" dirty="0">
                <a:solidFill>
                  <a:prstClr val="black"/>
                </a:solidFill>
                <a:latin typeface="+mj-lt"/>
                <a:ea typeface="微软雅黑" panose="020B0503020204020204" pitchFamily="34" charset="-122"/>
              </a:endParaRPr>
            </a:p>
          </p:txBody>
        </p:sp>
      </p:grpSp>
      <p:grpSp>
        <p:nvGrpSpPr>
          <p:cNvPr id="80" name="组合 79"/>
          <p:cNvGrpSpPr/>
          <p:nvPr/>
        </p:nvGrpSpPr>
        <p:grpSpPr>
          <a:xfrm>
            <a:off x="4898513" y="2966576"/>
            <a:ext cx="1689711" cy="1100591"/>
            <a:chOff x="4493092" y="3957444"/>
            <a:chExt cx="2252948" cy="1467456"/>
          </a:xfrm>
        </p:grpSpPr>
        <p:sp>
          <p:nvSpPr>
            <p:cNvPr id="81" name="TextBox 58"/>
            <p:cNvSpPr txBox="1"/>
            <p:nvPr/>
          </p:nvSpPr>
          <p:spPr>
            <a:xfrm>
              <a:off x="4557204" y="3957444"/>
              <a:ext cx="2175036" cy="410370"/>
            </a:xfrm>
            <a:prstGeom prst="rect">
              <a:avLst/>
            </a:prstGeom>
            <a:noFill/>
          </p:spPr>
          <p:txBody>
            <a:bodyPr wrap="square" rtlCol="0">
              <a:spAutoFit/>
            </a:bodyPr>
            <a:lstStyle/>
            <a:p>
              <a:pPr algn="ctr" fontAlgn="base">
                <a:spcBef>
                  <a:spcPct val="0"/>
                </a:spcBef>
                <a:spcAft>
                  <a:spcPct val="0"/>
                </a:spcAft>
              </a:pPr>
              <a:r>
                <a:rPr lang="tr-TR" altLang="zh-CN" sz="1400" b="1" dirty="0" err="1">
                  <a:solidFill>
                    <a:prstClr val="black"/>
                  </a:solidFill>
                  <a:latin typeface="+mj-lt"/>
                  <a:ea typeface="微软雅黑" panose="020B0503020204020204" pitchFamily="34" charset="-122"/>
                </a:rPr>
                <a:t>Implementation</a:t>
              </a:r>
              <a:endParaRPr lang="zh-CN" altLang="en-US" sz="1400" b="1" dirty="0">
                <a:solidFill>
                  <a:prstClr val="black"/>
                </a:solidFill>
                <a:latin typeface="+mj-lt"/>
                <a:ea typeface="微软雅黑" panose="020B0503020204020204" pitchFamily="34" charset="-122"/>
              </a:endParaRPr>
            </a:p>
          </p:txBody>
        </p:sp>
        <p:sp>
          <p:nvSpPr>
            <p:cNvPr id="82" name="矩形 81"/>
            <p:cNvSpPr/>
            <p:nvPr/>
          </p:nvSpPr>
          <p:spPr>
            <a:xfrm>
              <a:off x="4493092" y="4440014"/>
              <a:ext cx="2252948" cy="984886"/>
            </a:xfrm>
            <a:prstGeom prst="rect">
              <a:avLst/>
            </a:prstGeom>
          </p:spPr>
          <p:txBody>
            <a:bodyPr wrap="square">
              <a:spAutoFit/>
            </a:bodyPr>
            <a:lstStyle/>
            <a:p>
              <a:pPr algn="ctr" fontAlgn="base">
                <a:spcBef>
                  <a:spcPct val="0"/>
                </a:spcBef>
                <a:spcAft>
                  <a:spcPct val="0"/>
                </a:spcAft>
              </a:pPr>
              <a:r>
                <a:rPr lang="en-US" altLang="zh-CN" sz="1400" dirty="0">
                  <a:solidFill>
                    <a:prstClr val="black"/>
                  </a:solidFill>
                  <a:latin typeface="+mj-lt"/>
                  <a:ea typeface="微软雅黑" panose="020B0503020204020204" pitchFamily="34" charset="-122"/>
                </a:rPr>
                <a:t>Woe be to him that reads but one book. George Herbert</a:t>
              </a:r>
              <a:endParaRPr lang="zh-CN" altLang="en-US" sz="1400" dirty="0">
                <a:solidFill>
                  <a:prstClr val="black"/>
                </a:solidFill>
                <a:latin typeface="+mj-lt"/>
                <a:ea typeface="微软雅黑" panose="020B0503020204020204" pitchFamily="34" charset="-122"/>
              </a:endParaRPr>
            </a:p>
          </p:txBody>
        </p:sp>
      </p:grpSp>
      <p:grpSp>
        <p:nvGrpSpPr>
          <p:cNvPr id="83" name="组合 82"/>
          <p:cNvGrpSpPr/>
          <p:nvPr/>
        </p:nvGrpSpPr>
        <p:grpSpPr>
          <a:xfrm>
            <a:off x="6914737" y="2966577"/>
            <a:ext cx="1689711" cy="1316034"/>
            <a:chOff x="6783548" y="3957444"/>
            <a:chExt cx="2252948" cy="1754713"/>
          </a:xfrm>
        </p:grpSpPr>
        <p:sp>
          <p:nvSpPr>
            <p:cNvPr id="84" name="TextBox 61"/>
            <p:cNvSpPr txBox="1"/>
            <p:nvPr/>
          </p:nvSpPr>
          <p:spPr>
            <a:xfrm>
              <a:off x="6921276" y="3957444"/>
              <a:ext cx="1971204" cy="410370"/>
            </a:xfrm>
            <a:prstGeom prst="rect">
              <a:avLst/>
            </a:prstGeom>
            <a:noFill/>
          </p:spPr>
          <p:txBody>
            <a:bodyPr wrap="square" rtlCol="0">
              <a:spAutoFit/>
            </a:bodyPr>
            <a:lstStyle/>
            <a:p>
              <a:pPr algn="ctr" fontAlgn="base">
                <a:spcBef>
                  <a:spcPct val="0"/>
                </a:spcBef>
                <a:spcAft>
                  <a:spcPct val="0"/>
                </a:spcAft>
              </a:pPr>
              <a:r>
                <a:rPr lang="tr-TR" altLang="zh-CN" sz="1400" b="1" dirty="0">
                  <a:solidFill>
                    <a:prstClr val="black"/>
                  </a:solidFill>
                  <a:latin typeface="+mj-lt"/>
                  <a:ea typeface="微软雅黑" panose="020B0503020204020204" pitchFamily="34" charset="-122"/>
                </a:rPr>
                <a:t>Design</a:t>
              </a:r>
              <a:endParaRPr lang="zh-CN" altLang="en-US" sz="1400" b="1" dirty="0">
                <a:solidFill>
                  <a:prstClr val="black"/>
                </a:solidFill>
                <a:latin typeface="+mj-lt"/>
                <a:ea typeface="微软雅黑" panose="020B0503020204020204" pitchFamily="34" charset="-122"/>
              </a:endParaRPr>
            </a:p>
          </p:txBody>
        </p:sp>
        <p:sp>
          <p:nvSpPr>
            <p:cNvPr id="85" name="矩形 84"/>
            <p:cNvSpPr/>
            <p:nvPr/>
          </p:nvSpPr>
          <p:spPr>
            <a:xfrm>
              <a:off x="6783548" y="4440014"/>
              <a:ext cx="2252948" cy="1272143"/>
            </a:xfrm>
            <a:prstGeom prst="rect">
              <a:avLst/>
            </a:prstGeom>
          </p:spPr>
          <p:txBody>
            <a:bodyPr wrap="square">
              <a:spAutoFit/>
            </a:bodyPr>
            <a:lstStyle/>
            <a:p>
              <a:pPr algn="ctr" fontAlgn="base">
                <a:spcBef>
                  <a:spcPct val="0"/>
                </a:spcBef>
                <a:spcAft>
                  <a:spcPct val="0"/>
                </a:spcAft>
              </a:pPr>
              <a:r>
                <a:rPr lang="en-US" altLang="zh-CN" sz="1400" dirty="0">
                  <a:solidFill>
                    <a:prstClr val="black"/>
                  </a:solidFill>
                  <a:latin typeface="+mj-lt"/>
                  <a:ea typeface="微软雅黑" panose="020B0503020204020204" pitchFamily="34" charset="-122"/>
                </a:rPr>
                <a:t>A large income is the best recipe for happiness I ever heard of.</a:t>
              </a:r>
              <a:endParaRPr lang="zh-CN" altLang="en-US" sz="1400" dirty="0">
                <a:solidFill>
                  <a:prstClr val="black"/>
                </a:solidFill>
                <a:latin typeface="+mj-lt"/>
                <a:ea typeface="微软雅黑" panose="020B0503020204020204" pitchFamily="34" charset="-122"/>
              </a:endParaRPr>
            </a:p>
          </p:txBody>
        </p:sp>
      </p:grpSp>
      <p:sp>
        <p:nvSpPr>
          <p:cNvPr id="8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46138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 presetClass="entr" presetSubtype="1" fill="hold" nodeType="afterEffect" p14:presetBounceEnd="48000">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14:bounceEnd="48000">
                                          <p:cBhvr additive="base">
                                            <p:cTn id="11" dur="500" fill="hold"/>
                                            <p:tgtEl>
                                              <p:spTgt spid="55"/>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up)">
                                          <p:cBhvr>
                                            <p:cTn id="15" dur="500"/>
                                            <p:tgtEl>
                                              <p:spTgt spid="74"/>
                                            </p:tgtEl>
                                          </p:cBhvr>
                                        </p:animEffect>
                                      </p:childTnLst>
                                    </p:cTn>
                                  </p:par>
                                </p:childTnLst>
                              </p:cTn>
                            </p:par>
                            <p:par>
                              <p:cTn id="16" fill="hold">
                                <p:stCondLst>
                                  <p:cond delay="1000"/>
                                </p:stCondLst>
                                <p:childTnLst>
                                  <p:par>
                                    <p:cTn id="17" presetID="2" presetClass="entr" presetSubtype="1" fill="hold" nodeType="afterEffect" p14:presetBounceEnd="48000">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14:bounceEnd="48000">
                                          <p:cBhvr additive="base">
                                            <p:cTn id="19" dur="500" fill="hold"/>
                                            <p:tgtEl>
                                              <p:spTgt spid="60"/>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60"/>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up)">
                                          <p:cBhvr>
                                            <p:cTn id="23" dur="500"/>
                                            <p:tgtEl>
                                              <p:spTgt spid="77"/>
                                            </p:tgtEl>
                                          </p:cBhvr>
                                        </p:animEffect>
                                      </p:childTnLst>
                                    </p:cTn>
                                  </p:par>
                                </p:childTnLst>
                              </p:cTn>
                            </p:par>
                            <p:par>
                              <p:cTn id="24" fill="hold">
                                <p:stCondLst>
                                  <p:cond delay="1500"/>
                                </p:stCondLst>
                                <p:childTnLst>
                                  <p:par>
                                    <p:cTn id="25" presetID="2" presetClass="entr" presetSubtype="1" fill="hold" nodeType="afterEffect" p14:presetBounceEnd="48000">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14:bounceEnd="48000">
                                          <p:cBhvr additive="base">
                                            <p:cTn id="27" dur="500" fill="hold"/>
                                            <p:tgtEl>
                                              <p:spTgt spid="65"/>
                                            </p:tgtEl>
                                            <p:attrNameLst>
                                              <p:attrName>ppt_x</p:attrName>
                                            </p:attrNameLst>
                                          </p:cBhvr>
                                          <p:tavLst>
                                            <p:tav tm="0">
                                              <p:val>
                                                <p:strVal val="#ppt_x"/>
                                              </p:val>
                                            </p:tav>
                                            <p:tav tm="100000">
                                              <p:val>
                                                <p:strVal val="#ppt_x"/>
                                              </p:val>
                                            </p:tav>
                                          </p:tavLst>
                                        </p:anim>
                                        <p:anim calcmode="lin" valueType="num" p14:bounceEnd="48000">
                                          <p:cBhvr additive="base">
                                            <p:cTn id="28" dur="500" fill="hold"/>
                                            <p:tgtEl>
                                              <p:spTgt spid="65"/>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2000"/>
                                </p:stCondLst>
                                <p:childTnLst>
                                  <p:par>
                                    <p:cTn id="33" presetID="2" presetClass="entr" presetSubtype="1" fill="hold" nodeType="afterEffect" p14:presetBounceEnd="48000">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14:bounceEnd="48000">
                                          <p:cBhvr additive="base">
                                            <p:cTn id="35" dur="500" fill="hold"/>
                                            <p:tgtEl>
                                              <p:spTgt spid="69"/>
                                            </p:tgtEl>
                                            <p:attrNameLst>
                                              <p:attrName>ppt_x</p:attrName>
                                            </p:attrNameLst>
                                          </p:cBhvr>
                                          <p:tavLst>
                                            <p:tav tm="0">
                                              <p:val>
                                                <p:strVal val="#ppt_x"/>
                                              </p:val>
                                            </p:tav>
                                            <p:tav tm="100000">
                                              <p:val>
                                                <p:strVal val="#ppt_x"/>
                                              </p:val>
                                            </p:tav>
                                          </p:tavLst>
                                        </p:anim>
                                        <p:anim calcmode="lin" valueType="num" p14:bounceEnd="48000">
                                          <p:cBhvr additive="base">
                                            <p:cTn id="36" dur="500" fill="hold"/>
                                            <p:tgtEl>
                                              <p:spTgt spid="69"/>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up)">
                                          <p:cBhvr>
                                            <p:cTn id="3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up)">
                                          <p:cBhvr>
                                            <p:cTn id="15" dur="500"/>
                                            <p:tgtEl>
                                              <p:spTgt spid="74"/>
                                            </p:tgtEl>
                                          </p:cBhvr>
                                        </p:animEffect>
                                      </p:childTnLst>
                                    </p:cTn>
                                  </p:par>
                                </p:childTnLst>
                              </p:cTn>
                            </p:par>
                            <p:par>
                              <p:cTn id="16" fill="hold">
                                <p:stCondLst>
                                  <p:cond delay="1000"/>
                                </p:stCondLst>
                                <p:childTnLst>
                                  <p:par>
                                    <p:cTn id="17" presetID="2" presetClass="entr" presetSubtype="1"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ppt_x"/>
                                              </p:val>
                                            </p:tav>
                                            <p:tav tm="100000">
                                              <p:val>
                                                <p:strVal val="#ppt_x"/>
                                              </p:val>
                                            </p:tav>
                                          </p:tavLst>
                                        </p:anim>
                                        <p:anim calcmode="lin" valueType="num">
                                          <p:cBhvr additive="base">
                                            <p:cTn id="20" dur="500" fill="hold"/>
                                            <p:tgtEl>
                                              <p:spTgt spid="60"/>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up)">
                                          <p:cBhvr>
                                            <p:cTn id="23" dur="500"/>
                                            <p:tgtEl>
                                              <p:spTgt spid="77"/>
                                            </p:tgtEl>
                                          </p:cBhvr>
                                        </p:animEffect>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ppt_x"/>
                                              </p:val>
                                            </p:tav>
                                            <p:tav tm="100000">
                                              <p:val>
                                                <p:strVal val="#ppt_x"/>
                                              </p:val>
                                            </p:tav>
                                          </p:tavLst>
                                        </p:anim>
                                        <p:anim calcmode="lin" valueType="num">
                                          <p:cBhvr additive="base">
                                            <p:cTn id="28" dur="500" fill="hold"/>
                                            <p:tgtEl>
                                              <p:spTgt spid="65"/>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2000"/>
                                </p:stCondLst>
                                <p:childTnLst>
                                  <p:par>
                                    <p:cTn id="33" presetID="2" presetClass="entr" presetSubtype="1"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up)">
                                          <p:cBhvr>
                                            <p:cTn id="3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1"/>
          <p:cNvSpPr txBox="1"/>
          <p:nvPr/>
        </p:nvSpPr>
        <p:spPr>
          <a:xfrm>
            <a:off x="4660739" y="2826314"/>
            <a:ext cx="2285947" cy="535531"/>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en-US" altLang="zh-CN" sz="1440" dirty="0">
                <a:solidFill>
                  <a:srgbClr val="003466"/>
                </a:solidFill>
                <a:latin typeface="+mj-lt"/>
                <a:ea typeface="微软雅黑" pitchFamily="34" charset="-122"/>
              </a:rPr>
              <a:t>Always give your best </a:t>
            </a:r>
            <a:endParaRPr lang="tr-TR" altLang="zh-CN" sz="1440" dirty="0">
              <a:solidFill>
                <a:srgbClr val="003466"/>
              </a:solidFill>
              <a:latin typeface="+mj-lt"/>
              <a:ea typeface="微软雅黑" pitchFamily="34" charset="-122"/>
            </a:endParaRPr>
          </a:p>
          <a:p>
            <a:pPr marL="308610" indent="-308610" fontAlgn="base">
              <a:spcBef>
                <a:spcPct val="0"/>
              </a:spcBef>
              <a:spcAft>
                <a:spcPct val="0"/>
              </a:spcAft>
              <a:buFont typeface="Arial" pitchFamily="34" charset="0"/>
              <a:buChar char="•"/>
              <a:defRPr/>
            </a:pPr>
            <a:r>
              <a:rPr lang="en-US" altLang="zh-CN" sz="1440" dirty="0">
                <a:solidFill>
                  <a:srgbClr val="003466"/>
                </a:solidFill>
                <a:latin typeface="+mj-lt"/>
                <a:ea typeface="微软雅黑" pitchFamily="34" charset="-122"/>
              </a:rPr>
              <a:t>never worry for results.</a:t>
            </a:r>
          </a:p>
        </p:txBody>
      </p:sp>
      <p:sp>
        <p:nvSpPr>
          <p:cNvPr id="42" name="TextBox 2"/>
          <p:cNvSpPr txBox="1"/>
          <p:nvPr/>
        </p:nvSpPr>
        <p:spPr>
          <a:xfrm>
            <a:off x="2976244" y="3504969"/>
            <a:ext cx="2695803" cy="840230"/>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en-US" altLang="zh-CN" sz="1620" dirty="0">
                <a:solidFill>
                  <a:srgbClr val="003466"/>
                </a:solidFill>
                <a:latin typeface="+mj-lt"/>
                <a:ea typeface="微软雅黑" pitchFamily="34" charset="-122"/>
              </a:rPr>
              <a:t>Be an encourager, the</a:t>
            </a:r>
            <a:endParaRPr lang="tr-TR" altLang="zh-CN" sz="1620" dirty="0">
              <a:solidFill>
                <a:srgbClr val="003466"/>
              </a:solidFill>
              <a:latin typeface="+mj-lt"/>
              <a:ea typeface="微软雅黑" pitchFamily="34" charset="-122"/>
            </a:endParaRPr>
          </a:p>
          <a:p>
            <a:pPr marL="308610" indent="-308610" fontAlgn="base">
              <a:spcBef>
                <a:spcPct val="0"/>
              </a:spcBef>
              <a:spcAft>
                <a:spcPct val="0"/>
              </a:spcAft>
              <a:buFont typeface="Arial" pitchFamily="34" charset="0"/>
              <a:buChar char="•"/>
              <a:defRPr/>
            </a:pPr>
            <a:r>
              <a:rPr lang="en-US" altLang="zh-CN" sz="1620" dirty="0">
                <a:solidFill>
                  <a:srgbClr val="003466"/>
                </a:solidFill>
                <a:latin typeface="+mj-lt"/>
                <a:ea typeface="微软雅黑" pitchFamily="34" charset="-122"/>
              </a:rPr>
              <a:t> world has enough critics</a:t>
            </a:r>
            <a:endParaRPr lang="tr-TR" altLang="zh-CN" sz="1620" dirty="0">
              <a:solidFill>
                <a:srgbClr val="003466"/>
              </a:solidFill>
              <a:latin typeface="+mj-lt"/>
              <a:ea typeface="微软雅黑" pitchFamily="34" charset="-122"/>
            </a:endParaRPr>
          </a:p>
          <a:p>
            <a:pPr marL="308610" indent="-308610" fontAlgn="base">
              <a:spcBef>
                <a:spcPct val="0"/>
              </a:spcBef>
              <a:spcAft>
                <a:spcPct val="0"/>
              </a:spcAft>
              <a:buFont typeface="Arial" pitchFamily="34" charset="0"/>
              <a:buChar char="•"/>
              <a:defRPr/>
            </a:pPr>
            <a:r>
              <a:rPr lang="en-US" altLang="zh-CN" sz="1620" dirty="0">
                <a:solidFill>
                  <a:srgbClr val="003466"/>
                </a:solidFill>
                <a:latin typeface="+mj-lt"/>
                <a:ea typeface="微软雅黑" pitchFamily="34" charset="-122"/>
              </a:rPr>
              <a:t> already.</a:t>
            </a:r>
          </a:p>
        </p:txBody>
      </p:sp>
      <p:sp>
        <p:nvSpPr>
          <p:cNvPr id="43" name="TextBox 3"/>
          <p:cNvSpPr txBox="1"/>
          <p:nvPr/>
        </p:nvSpPr>
        <p:spPr>
          <a:xfrm>
            <a:off x="6269512" y="1961919"/>
            <a:ext cx="2204642" cy="480131"/>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en-US" altLang="zh-CN" sz="1260" dirty="0">
                <a:solidFill>
                  <a:srgbClr val="003466"/>
                </a:solidFill>
                <a:latin typeface="+mj-lt"/>
                <a:ea typeface="微软雅黑" pitchFamily="34" charset="-122"/>
              </a:rPr>
              <a:t>Education is the most</a:t>
            </a:r>
            <a:endParaRPr lang="tr-TR" altLang="zh-CN" sz="1260" dirty="0">
              <a:solidFill>
                <a:srgbClr val="003466"/>
              </a:solidFill>
              <a:latin typeface="+mj-lt"/>
              <a:ea typeface="微软雅黑" pitchFamily="34" charset="-122"/>
            </a:endParaRPr>
          </a:p>
          <a:p>
            <a:pPr marL="308610" indent="-308610" fontAlgn="base">
              <a:spcBef>
                <a:spcPct val="0"/>
              </a:spcBef>
              <a:spcAft>
                <a:spcPct val="0"/>
              </a:spcAft>
              <a:buFont typeface="Arial" pitchFamily="34" charset="0"/>
              <a:buChar char="•"/>
              <a:defRPr/>
            </a:pPr>
            <a:r>
              <a:rPr lang="en-US" altLang="zh-CN" sz="1260" dirty="0">
                <a:solidFill>
                  <a:srgbClr val="003466"/>
                </a:solidFill>
                <a:latin typeface="+mj-lt"/>
                <a:ea typeface="微软雅黑" pitchFamily="34" charset="-122"/>
              </a:rPr>
              <a:t> powerful weapon which </a:t>
            </a:r>
          </a:p>
        </p:txBody>
      </p:sp>
      <p:grpSp>
        <p:nvGrpSpPr>
          <p:cNvPr id="44" name="组合 43"/>
          <p:cNvGrpSpPr/>
          <p:nvPr/>
        </p:nvGrpSpPr>
        <p:grpSpPr>
          <a:xfrm>
            <a:off x="1526062" y="1667597"/>
            <a:ext cx="1750219" cy="2203133"/>
            <a:chOff x="681032" y="1902140"/>
            <a:chExt cx="1944688" cy="2447925"/>
          </a:xfrm>
        </p:grpSpPr>
        <p:sp>
          <p:nvSpPr>
            <p:cNvPr id="45"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rgbClr val="000000"/>
                </a:solidFill>
                <a:effectLst/>
                <a:uLnTx/>
                <a:uFillTx/>
                <a:latin typeface="+mj-lt"/>
              </a:endParaRPr>
            </a:p>
          </p:txBody>
        </p:sp>
        <p:sp>
          <p:nvSpPr>
            <p:cNvPr id="46" name="矩形​​ 16"/>
            <p:cNvSpPr>
              <a:spLocks noChangeArrowheads="1"/>
            </p:cNvSpPr>
            <p:nvPr/>
          </p:nvSpPr>
          <p:spPr bwMode="auto">
            <a:xfrm>
              <a:off x="989168" y="2647518"/>
              <a:ext cx="1393188"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defTabSz="822960" fontAlgn="base">
                <a:spcBef>
                  <a:spcPct val="0"/>
                </a:spcBef>
                <a:spcAft>
                  <a:spcPct val="0"/>
                </a:spcAft>
                <a:defRPr/>
              </a:pPr>
              <a:r>
                <a:rPr lang="tr-TR" altLang="zh-CN" sz="2160" b="1" kern="0" dirty="0" err="1">
                  <a:solidFill>
                    <a:prstClr val="white"/>
                  </a:solidFill>
                  <a:latin typeface="+mj-lt"/>
                  <a:ea typeface="微软雅黑" pitchFamily="34" charset="-122"/>
                  <a:cs typeface="Arial Unicode MS" pitchFamily="34" charset="-122"/>
                </a:rPr>
                <a:t>Direction</a:t>
              </a:r>
              <a:endParaRPr kumimoji="0" lang="zh-CN" altLang="en-US" sz="2160" b="1" i="0" u="none" strike="noStrike" kern="0" cap="none" spc="0" normalizeH="0" baseline="0" noProof="0" dirty="0">
                <a:ln>
                  <a:noFill/>
                </a:ln>
                <a:solidFill>
                  <a:prstClr val="white"/>
                </a:solidFill>
                <a:effectLst/>
                <a:uLnTx/>
                <a:uFillTx/>
                <a:latin typeface="+mj-lt"/>
                <a:ea typeface="微软雅黑" pitchFamily="34" charset="-122"/>
                <a:cs typeface="Arial Unicode MS" pitchFamily="34" charset="-122"/>
              </a:endParaRPr>
            </a:p>
          </p:txBody>
        </p:sp>
      </p:grpSp>
      <p:grpSp>
        <p:nvGrpSpPr>
          <p:cNvPr id="47" name="组合 46"/>
          <p:cNvGrpSpPr/>
          <p:nvPr/>
        </p:nvGrpSpPr>
        <p:grpSpPr>
          <a:xfrm>
            <a:off x="3744911" y="1331841"/>
            <a:ext cx="1295876" cy="1631633"/>
            <a:chOff x="3146420" y="1529078"/>
            <a:chExt cx="1439862" cy="1812925"/>
          </a:xfrm>
        </p:grpSpPr>
        <p:sp>
          <p:nvSpPr>
            <p:cNvPr id="48"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0" cap="none" spc="0" normalizeH="0" baseline="0" noProof="0">
                <a:ln>
                  <a:noFill/>
                </a:ln>
                <a:solidFill>
                  <a:srgbClr val="48B3CC"/>
                </a:solidFill>
                <a:effectLst/>
                <a:uLnTx/>
                <a:uFillTx/>
                <a:latin typeface="+mj-lt"/>
                <a:ea typeface="微软雅黑" pitchFamily="34" charset="-122"/>
              </a:endParaRPr>
            </a:p>
          </p:txBody>
        </p:sp>
        <p:sp>
          <p:nvSpPr>
            <p:cNvPr id="49" name="矩形​​ 17"/>
            <p:cNvSpPr>
              <a:spLocks noChangeArrowheads="1"/>
            </p:cNvSpPr>
            <p:nvPr/>
          </p:nvSpPr>
          <p:spPr bwMode="auto">
            <a:xfrm>
              <a:off x="3333619" y="2002479"/>
              <a:ext cx="1065463"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defTabSz="914400" fontAlgn="base">
                <a:spcBef>
                  <a:spcPct val="0"/>
                </a:spcBef>
                <a:spcAft>
                  <a:spcPct val="0"/>
                </a:spcAft>
                <a:defRPr/>
              </a:pPr>
              <a:r>
                <a:rPr lang="tr-TR" altLang="zh-CN" sz="1800" b="1" kern="0" dirty="0">
                  <a:solidFill>
                    <a:prstClr val="white"/>
                  </a:solidFill>
                  <a:latin typeface="+mj-lt"/>
                  <a:ea typeface="微软雅黑" pitchFamily="34" charset="-122"/>
                  <a:cs typeface="Arial Unicode MS" pitchFamily="34" charset="-122"/>
                </a:rPr>
                <a:t>Content</a:t>
              </a:r>
              <a:endParaRPr kumimoji="0" lang="zh-CN" altLang="en-US" sz="1800" b="1" i="0" u="none" strike="noStrike" kern="0" cap="none" spc="0" normalizeH="0" baseline="0" noProof="0" dirty="0">
                <a:ln>
                  <a:noFill/>
                </a:ln>
                <a:solidFill>
                  <a:prstClr val="white"/>
                </a:solidFill>
                <a:effectLst/>
                <a:uLnTx/>
                <a:uFillTx/>
                <a:latin typeface="+mj-lt"/>
                <a:ea typeface="微软雅黑" pitchFamily="34" charset="-122"/>
                <a:cs typeface="Arial Unicode MS" pitchFamily="34" charset="-122"/>
              </a:endParaRPr>
            </a:p>
          </p:txBody>
        </p:sp>
      </p:grpSp>
      <p:grpSp>
        <p:nvGrpSpPr>
          <p:cNvPr id="50" name="组合 49"/>
          <p:cNvGrpSpPr/>
          <p:nvPr/>
        </p:nvGrpSpPr>
        <p:grpSpPr>
          <a:xfrm>
            <a:off x="5479414" y="1083238"/>
            <a:ext cx="911543" cy="1147286"/>
            <a:chOff x="5073645" y="1252853"/>
            <a:chExt cx="1012825" cy="1274762"/>
          </a:xfrm>
        </p:grpSpPr>
        <p:sp>
          <p:nvSpPr>
            <p:cNvPr id="5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0" cap="none" spc="0" normalizeH="0" baseline="0" noProof="0">
                <a:ln>
                  <a:noFill/>
                </a:ln>
                <a:solidFill>
                  <a:srgbClr val="48B3CC"/>
                </a:solidFill>
                <a:effectLst/>
                <a:uLnTx/>
                <a:uFillTx/>
                <a:latin typeface="+mj-lt"/>
                <a:ea typeface="微软雅黑" pitchFamily="34" charset="-122"/>
              </a:endParaRPr>
            </a:p>
          </p:txBody>
        </p:sp>
        <p:sp>
          <p:nvSpPr>
            <p:cNvPr id="52" name="矩形​​ 18"/>
            <p:cNvSpPr>
              <a:spLocks noChangeArrowheads="1"/>
            </p:cNvSpPr>
            <p:nvPr/>
          </p:nvSpPr>
          <p:spPr bwMode="auto">
            <a:xfrm>
              <a:off x="5146671" y="1577916"/>
              <a:ext cx="926535" cy="34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defTabSz="914400" fontAlgn="base">
                <a:spcBef>
                  <a:spcPct val="0"/>
                </a:spcBef>
                <a:spcAft>
                  <a:spcPct val="0"/>
                </a:spcAft>
                <a:defRPr/>
              </a:pPr>
              <a:r>
                <a:rPr lang="tr-TR" altLang="zh-CN" sz="1440" b="1" kern="0" dirty="0">
                  <a:solidFill>
                    <a:prstClr val="white"/>
                  </a:solidFill>
                  <a:latin typeface="+mj-lt"/>
                  <a:ea typeface="微软雅黑" pitchFamily="34" charset="-122"/>
                  <a:cs typeface="Arial Unicode MS" pitchFamily="34" charset="-122"/>
                </a:rPr>
                <a:t>Solution</a:t>
              </a:r>
              <a:endParaRPr kumimoji="0" lang="zh-CN" altLang="en-US" sz="1440" b="1" i="0" u="none" strike="noStrike" kern="0" cap="none" spc="0" normalizeH="0" baseline="0" noProof="0" dirty="0">
                <a:ln>
                  <a:noFill/>
                </a:ln>
                <a:solidFill>
                  <a:prstClr val="white"/>
                </a:solidFill>
                <a:effectLst/>
                <a:uLnTx/>
                <a:uFillTx/>
                <a:latin typeface="+mj-lt"/>
                <a:ea typeface="微软雅黑" pitchFamily="34" charset="-122"/>
                <a:cs typeface="Arial Unicode MS" pitchFamily="34" charset="-122"/>
              </a:endParaRPr>
            </a:p>
          </p:txBody>
        </p:sp>
      </p:grpSp>
      <p:sp>
        <p:nvSpPr>
          <p:cNvPr id="53"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a:solidFill>
                  <a:prstClr val="black">
                    <a:lumMod val="75000"/>
                    <a:lumOff val="25000"/>
                  </a:prstClr>
                </a:solidFill>
                <a:latin typeface="+mj-lt"/>
              </a:rPr>
              <a:t> </a:t>
            </a:r>
            <a:endParaRPr lang="en-US" altLang="zh-CN" b="1" dirty="0">
              <a:solidFill>
                <a:prstClr val="black">
                  <a:lumMod val="75000"/>
                  <a:lumOff val="25000"/>
                </a:prstClr>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21964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362">
                                          <p:stCondLst>
                                            <p:cond delay="0"/>
                                          </p:stCondLst>
                                        </p:cTn>
                                        <p:tgtEl>
                                          <p:spTgt spid="44"/>
                                        </p:tgtEl>
                                      </p:cBhvr>
                                    </p:animEffect>
                                    <p:anim calcmode="lin" valueType="num">
                                      <p:cBhvr>
                                        <p:cTn id="8" dur="1139"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4"/>
                                        </p:tgtEl>
                                        <p:attrNameLst>
                                          <p:attrName>ppt_y</p:attrName>
                                        </p:attrNameLst>
                                      </p:cBhvr>
                                      <p:tavLst>
                                        <p:tav tm="0" fmla="#ppt_y-sin(pi*$)/81">
                                          <p:val>
                                            <p:fltVal val="0"/>
                                          </p:val>
                                        </p:tav>
                                        <p:tav tm="100000">
                                          <p:val>
                                            <p:fltVal val="1"/>
                                          </p:val>
                                        </p:tav>
                                      </p:tavLst>
                                    </p:anim>
                                    <p:animScale>
                                      <p:cBhvr>
                                        <p:cTn id="13" dur="16">
                                          <p:stCondLst>
                                            <p:cond delay="406"/>
                                          </p:stCondLst>
                                        </p:cTn>
                                        <p:tgtEl>
                                          <p:spTgt spid="44"/>
                                        </p:tgtEl>
                                      </p:cBhvr>
                                      <p:to x="100000" y="60000"/>
                                    </p:animScale>
                                    <p:animScale>
                                      <p:cBhvr>
                                        <p:cTn id="14" dur="104" decel="50000">
                                          <p:stCondLst>
                                            <p:cond delay="423"/>
                                          </p:stCondLst>
                                        </p:cTn>
                                        <p:tgtEl>
                                          <p:spTgt spid="44"/>
                                        </p:tgtEl>
                                      </p:cBhvr>
                                      <p:to x="100000" y="100000"/>
                                    </p:animScale>
                                    <p:animScale>
                                      <p:cBhvr>
                                        <p:cTn id="15" dur="16">
                                          <p:stCondLst>
                                            <p:cond delay="820"/>
                                          </p:stCondLst>
                                        </p:cTn>
                                        <p:tgtEl>
                                          <p:spTgt spid="44"/>
                                        </p:tgtEl>
                                      </p:cBhvr>
                                      <p:to x="100000" y="80000"/>
                                    </p:animScale>
                                    <p:animScale>
                                      <p:cBhvr>
                                        <p:cTn id="16" dur="104" decel="50000">
                                          <p:stCondLst>
                                            <p:cond delay="836"/>
                                          </p:stCondLst>
                                        </p:cTn>
                                        <p:tgtEl>
                                          <p:spTgt spid="44"/>
                                        </p:tgtEl>
                                      </p:cBhvr>
                                      <p:to x="100000" y="100000"/>
                                    </p:animScale>
                                    <p:animScale>
                                      <p:cBhvr>
                                        <p:cTn id="17" dur="16">
                                          <p:stCondLst>
                                            <p:cond delay="1026"/>
                                          </p:stCondLst>
                                        </p:cTn>
                                        <p:tgtEl>
                                          <p:spTgt spid="44"/>
                                        </p:tgtEl>
                                      </p:cBhvr>
                                      <p:to x="100000" y="90000"/>
                                    </p:animScale>
                                    <p:animScale>
                                      <p:cBhvr>
                                        <p:cTn id="18" dur="104" decel="50000">
                                          <p:stCondLst>
                                            <p:cond delay="1042"/>
                                          </p:stCondLst>
                                        </p:cTn>
                                        <p:tgtEl>
                                          <p:spTgt spid="44"/>
                                        </p:tgtEl>
                                      </p:cBhvr>
                                      <p:to x="100000" y="100000"/>
                                    </p:animScale>
                                    <p:animScale>
                                      <p:cBhvr>
                                        <p:cTn id="19" dur="16">
                                          <p:stCondLst>
                                            <p:cond delay="1130"/>
                                          </p:stCondLst>
                                        </p:cTn>
                                        <p:tgtEl>
                                          <p:spTgt spid="44"/>
                                        </p:tgtEl>
                                      </p:cBhvr>
                                      <p:to x="100000" y="95000"/>
                                    </p:animScale>
                                    <p:animScale>
                                      <p:cBhvr>
                                        <p:cTn id="20" dur="104" decel="50000">
                                          <p:stCondLst>
                                            <p:cond delay="1146"/>
                                          </p:stCondLst>
                                        </p:cTn>
                                        <p:tgtEl>
                                          <p:spTgt spid="44"/>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wipe(down)">
                                      <p:cBhvr>
                                        <p:cTn id="23" dur="362">
                                          <p:stCondLst>
                                            <p:cond delay="0"/>
                                          </p:stCondLst>
                                        </p:cTn>
                                        <p:tgtEl>
                                          <p:spTgt spid="47"/>
                                        </p:tgtEl>
                                      </p:cBhvr>
                                    </p:animEffect>
                                    <p:anim calcmode="lin" valueType="num">
                                      <p:cBhvr>
                                        <p:cTn id="24" dur="1139"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47"/>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47"/>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47"/>
                                        </p:tgtEl>
                                        <p:attrNameLst>
                                          <p:attrName>ppt_y</p:attrName>
                                        </p:attrNameLst>
                                      </p:cBhvr>
                                      <p:tavLst>
                                        <p:tav tm="0" fmla="#ppt_y-sin(pi*$)/81">
                                          <p:val>
                                            <p:fltVal val="0"/>
                                          </p:val>
                                        </p:tav>
                                        <p:tav tm="100000">
                                          <p:val>
                                            <p:fltVal val="1"/>
                                          </p:val>
                                        </p:tav>
                                      </p:tavLst>
                                    </p:anim>
                                    <p:animScale>
                                      <p:cBhvr>
                                        <p:cTn id="29" dur="16">
                                          <p:stCondLst>
                                            <p:cond delay="406"/>
                                          </p:stCondLst>
                                        </p:cTn>
                                        <p:tgtEl>
                                          <p:spTgt spid="47"/>
                                        </p:tgtEl>
                                      </p:cBhvr>
                                      <p:to x="100000" y="60000"/>
                                    </p:animScale>
                                    <p:animScale>
                                      <p:cBhvr>
                                        <p:cTn id="30" dur="104" decel="50000">
                                          <p:stCondLst>
                                            <p:cond delay="423"/>
                                          </p:stCondLst>
                                        </p:cTn>
                                        <p:tgtEl>
                                          <p:spTgt spid="47"/>
                                        </p:tgtEl>
                                      </p:cBhvr>
                                      <p:to x="100000" y="100000"/>
                                    </p:animScale>
                                    <p:animScale>
                                      <p:cBhvr>
                                        <p:cTn id="31" dur="16">
                                          <p:stCondLst>
                                            <p:cond delay="820"/>
                                          </p:stCondLst>
                                        </p:cTn>
                                        <p:tgtEl>
                                          <p:spTgt spid="47"/>
                                        </p:tgtEl>
                                      </p:cBhvr>
                                      <p:to x="100000" y="80000"/>
                                    </p:animScale>
                                    <p:animScale>
                                      <p:cBhvr>
                                        <p:cTn id="32" dur="104" decel="50000">
                                          <p:stCondLst>
                                            <p:cond delay="836"/>
                                          </p:stCondLst>
                                        </p:cTn>
                                        <p:tgtEl>
                                          <p:spTgt spid="47"/>
                                        </p:tgtEl>
                                      </p:cBhvr>
                                      <p:to x="100000" y="100000"/>
                                    </p:animScale>
                                    <p:animScale>
                                      <p:cBhvr>
                                        <p:cTn id="33" dur="16">
                                          <p:stCondLst>
                                            <p:cond delay="1026"/>
                                          </p:stCondLst>
                                        </p:cTn>
                                        <p:tgtEl>
                                          <p:spTgt spid="47"/>
                                        </p:tgtEl>
                                      </p:cBhvr>
                                      <p:to x="100000" y="90000"/>
                                    </p:animScale>
                                    <p:animScale>
                                      <p:cBhvr>
                                        <p:cTn id="34" dur="104" decel="50000">
                                          <p:stCondLst>
                                            <p:cond delay="1042"/>
                                          </p:stCondLst>
                                        </p:cTn>
                                        <p:tgtEl>
                                          <p:spTgt spid="47"/>
                                        </p:tgtEl>
                                      </p:cBhvr>
                                      <p:to x="100000" y="100000"/>
                                    </p:animScale>
                                    <p:animScale>
                                      <p:cBhvr>
                                        <p:cTn id="35" dur="16">
                                          <p:stCondLst>
                                            <p:cond delay="1130"/>
                                          </p:stCondLst>
                                        </p:cTn>
                                        <p:tgtEl>
                                          <p:spTgt spid="47"/>
                                        </p:tgtEl>
                                      </p:cBhvr>
                                      <p:to x="100000" y="95000"/>
                                    </p:animScale>
                                    <p:animScale>
                                      <p:cBhvr>
                                        <p:cTn id="36" dur="104" decel="50000">
                                          <p:stCondLst>
                                            <p:cond delay="1146"/>
                                          </p:stCondLst>
                                        </p:cTn>
                                        <p:tgtEl>
                                          <p:spTgt spid="47"/>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50"/>
                                        </p:tgtEl>
                                        <p:attrNameLst>
                                          <p:attrName>style.visibility</p:attrName>
                                        </p:attrNameLst>
                                      </p:cBhvr>
                                      <p:to>
                                        <p:strVal val="visible"/>
                                      </p:to>
                                    </p:set>
                                    <p:animEffect transition="in" filter="wipe(down)">
                                      <p:cBhvr>
                                        <p:cTn id="39" dur="362">
                                          <p:stCondLst>
                                            <p:cond delay="0"/>
                                          </p:stCondLst>
                                        </p:cTn>
                                        <p:tgtEl>
                                          <p:spTgt spid="50"/>
                                        </p:tgtEl>
                                      </p:cBhvr>
                                    </p:animEffect>
                                    <p:anim calcmode="lin" valueType="num">
                                      <p:cBhvr>
                                        <p:cTn id="40" dur="1139"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50"/>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50"/>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50"/>
                                        </p:tgtEl>
                                        <p:attrNameLst>
                                          <p:attrName>ppt_y</p:attrName>
                                        </p:attrNameLst>
                                      </p:cBhvr>
                                      <p:tavLst>
                                        <p:tav tm="0" fmla="#ppt_y-sin(pi*$)/81">
                                          <p:val>
                                            <p:fltVal val="0"/>
                                          </p:val>
                                        </p:tav>
                                        <p:tav tm="100000">
                                          <p:val>
                                            <p:fltVal val="1"/>
                                          </p:val>
                                        </p:tav>
                                      </p:tavLst>
                                    </p:anim>
                                    <p:animScale>
                                      <p:cBhvr>
                                        <p:cTn id="45" dur="16">
                                          <p:stCondLst>
                                            <p:cond delay="406"/>
                                          </p:stCondLst>
                                        </p:cTn>
                                        <p:tgtEl>
                                          <p:spTgt spid="50"/>
                                        </p:tgtEl>
                                      </p:cBhvr>
                                      <p:to x="100000" y="60000"/>
                                    </p:animScale>
                                    <p:animScale>
                                      <p:cBhvr>
                                        <p:cTn id="46" dur="104" decel="50000">
                                          <p:stCondLst>
                                            <p:cond delay="423"/>
                                          </p:stCondLst>
                                        </p:cTn>
                                        <p:tgtEl>
                                          <p:spTgt spid="50"/>
                                        </p:tgtEl>
                                      </p:cBhvr>
                                      <p:to x="100000" y="100000"/>
                                    </p:animScale>
                                    <p:animScale>
                                      <p:cBhvr>
                                        <p:cTn id="47" dur="16">
                                          <p:stCondLst>
                                            <p:cond delay="820"/>
                                          </p:stCondLst>
                                        </p:cTn>
                                        <p:tgtEl>
                                          <p:spTgt spid="50"/>
                                        </p:tgtEl>
                                      </p:cBhvr>
                                      <p:to x="100000" y="80000"/>
                                    </p:animScale>
                                    <p:animScale>
                                      <p:cBhvr>
                                        <p:cTn id="48" dur="104" decel="50000">
                                          <p:stCondLst>
                                            <p:cond delay="836"/>
                                          </p:stCondLst>
                                        </p:cTn>
                                        <p:tgtEl>
                                          <p:spTgt spid="50"/>
                                        </p:tgtEl>
                                      </p:cBhvr>
                                      <p:to x="100000" y="100000"/>
                                    </p:animScale>
                                    <p:animScale>
                                      <p:cBhvr>
                                        <p:cTn id="49" dur="16">
                                          <p:stCondLst>
                                            <p:cond delay="1026"/>
                                          </p:stCondLst>
                                        </p:cTn>
                                        <p:tgtEl>
                                          <p:spTgt spid="50"/>
                                        </p:tgtEl>
                                      </p:cBhvr>
                                      <p:to x="100000" y="90000"/>
                                    </p:animScale>
                                    <p:animScale>
                                      <p:cBhvr>
                                        <p:cTn id="50" dur="104" decel="50000">
                                          <p:stCondLst>
                                            <p:cond delay="1042"/>
                                          </p:stCondLst>
                                        </p:cTn>
                                        <p:tgtEl>
                                          <p:spTgt spid="50"/>
                                        </p:tgtEl>
                                      </p:cBhvr>
                                      <p:to x="100000" y="100000"/>
                                    </p:animScale>
                                    <p:animScale>
                                      <p:cBhvr>
                                        <p:cTn id="51" dur="16">
                                          <p:stCondLst>
                                            <p:cond delay="1130"/>
                                          </p:stCondLst>
                                        </p:cTn>
                                        <p:tgtEl>
                                          <p:spTgt spid="50"/>
                                        </p:tgtEl>
                                      </p:cBhvr>
                                      <p:to x="100000" y="95000"/>
                                    </p:animScale>
                                    <p:animScale>
                                      <p:cBhvr>
                                        <p:cTn id="52" dur="104" decel="50000">
                                          <p:stCondLst>
                                            <p:cond delay="1146"/>
                                          </p:stCondLst>
                                        </p:cTn>
                                        <p:tgtEl>
                                          <p:spTgt spid="50"/>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right)">
                                      <p:cBhvr>
                                        <p:cTn id="56" dur="250"/>
                                        <p:tgtEl>
                                          <p:spTgt spid="43"/>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1"/>
                                        </p:tgtEl>
                                        <p:attrNameLst>
                                          <p:attrName>style.visibility</p:attrName>
                                        </p:attrNameLst>
                                      </p:cBhvr>
                                      <p:to>
                                        <p:strVal val="visible"/>
                                      </p:to>
                                    </p:set>
                                    <p:animEffect transition="in" filter="wipe(right)">
                                      <p:cBhvr>
                                        <p:cTn id="59" dur="250"/>
                                        <p:tgtEl>
                                          <p:spTgt spid="41"/>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Effect transition="in" filter="wipe(right)">
                                      <p:cBhvr>
                                        <p:cTn id="62"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a:solidFill>
                  <a:srgbClr val="054487"/>
                </a:solidFill>
                <a:latin typeface="+mj-lt"/>
                <a:ea typeface="微软雅黑" pitchFamily="34" charset="-122"/>
              </a:rPr>
              <a:t> </a:t>
            </a:r>
          </a:p>
          <a:p>
            <a:endParaRPr lang="zh-CN" altLang="en-US" dirty="0">
              <a:solidFill>
                <a:srgbClr val="F46970"/>
              </a:solidFill>
              <a:latin typeface="+mj-lt"/>
              <a:ea typeface="微软雅黑" pitchFamily="34" charset="-122"/>
            </a:endParaRPr>
          </a:p>
        </p:txBody>
      </p:sp>
      <p:sp>
        <p:nvSpPr>
          <p:cNvPr id="5" name="对角圆角矩形 4"/>
          <p:cNvSpPr/>
          <p:nvPr/>
        </p:nvSpPr>
        <p:spPr>
          <a:xfrm>
            <a:off x="827584" y="1262347"/>
            <a:ext cx="1343546" cy="573340"/>
          </a:xfrm>
          <a:prstGeom prst="round2DiagRect">
            <a:avLst/>
          </a:prstGeom>
          <a:solidFill>
            <a:srgbClr val="054487"/>
          </a:solidFill>
          <a:ln w="25400" cap="flat" cmpd="sng" algn="ctr">
            <a:noFill/>
            <a:prstDash val="solid"/>
          </a:ln>
          <a:effectLst/>
        </p:spPr>
        <p:txBody>
          <a:bodyPr lIns="98581" tIns="49291" rIns="98581" bIns="49291" anchor="ctr"/>
          <a:lstStyle/>
          <a:p>
            <a:pPr lvl="0" algn="ctr" defTabSz="914400">
              <a:defRPr/>
            </a:pPr>
            <a:r>
              <a:rPr lang="tr-TR" altLang="zh-CN" sz="1700" kern="0" dirty="0">
                <a:solidFill>
                  <a:prstClr val="white"/>
                </a:solidFill>
                <a:latin typeface="+mj-lt"/>
                <a:ea typeface="微软雅黑" pitchFamily="34" charset="-122"/>
              </a:rPr>
              <a:t>Visual</a:t>
            </a:r>
            <a:endParaRPr kumimoji="0" lang="zh-CN" altLang="en-US" sz="1700" b="0"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6" name="对角圆角矩形 5"/>
          <p:cNvSpPr/>
          <p:nvPr/>
        </p:nvSpPr>
        <p:spPr>
          <a:xfrm>
            <a:off x="1828827" y="2068445"/>
            <a:ext cx="1345257" cy="573342"/>
          </a:xfrm>
          <a:prstGeom prst="round2DiagRect">
            <a:avLst/>
          </a:prstGeom>
          <a:solidFill>
            <a:srgbClr val="054487"/>
          </a:solidFill>
          <a:ln w="25400" cap="flat" cmpd="sng" algn="ctr">
            <a:noFill/>
            <a:prstDash val="solid"/>
          </a:ln>
          <a:effectLst/>
        </p:spPr>
        <p:txBody>
          <a:bodyPr lIns="98581" tIns="49291" rIns="98581" bIns="49291" anchor="ctr"/>
          <a:lstStyle/>
          <a:p>
            <a:pPr lvl="0" algn="ctr" defTabSz="914400">
              <a:defRPr/>
            </a:pPr>
            <a:r>
              <a:rPr lang="tr-TR" altLang="zh-CN" sz="1700" kern="0" dirty="0" err="1">
                <a:solidFill>
                  <a:prstClr val="white"/>
                </a:solidFill>
                <a:latin typeface="+mj-lt"/>
                <a:ea typeface="微软雅黑" pitchFamily="34" charset="-122"/>
              </a:rPr>
              <a:t>Direction</a:t>
            </a:r>
            <a:endParaRPr kumimoji="0" lang="zh-CN" altLang="en-US" sz="1700" b="0"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7" name="对角圆角矩形 6"/>
          <p:cNvSpPr/>
          <p:nvPr/>
        </p:nvSpPr>
        <p:spPr>
          <a:xfrm>
            <a:off x="2830067" y="2874544"/>
            <a:ext cx="1345257" cy="573340"/>
          </a:xfrm>
          <a:prstGeom prst="round2DiagRect">
            <a:avLst/>
          </a:prstGeom>
          <a:solidFill>
            <a:srgbClr val="054487"/>
          </a:solidFill>
          <a:ln w="25400" cap="flat" cmpd="sng" algn="ctr">
            <a:noFill/>
            <a:prstDash val="solid"/>
          </a:ln>
          <a:effectLst/>
        </p:spPr>
        <p:txBody>
          <a:bodyPr lIns="98581" tIns="49291" rIns="98581" bIns="49291" anchor="ctr"/>
          <a:lstStyle/>
          <a:p>
            <a:pPr lvl="0" algn="ctr" defTabSz="914400">
              <a:defRPr/>
            </a:pPr>
            <a:r>
              <a:rPr lang="tr-TR" altLang="zh-CN" sz="1700" kern="0" dirty="0" err="1">
                <a:solidFill>
                  <a:prstClr val="white"/>
                </a:solidFill>
                <a:latin typeface="+mj-lt"/>
                <a:ea typeface="微软雅黑" pitchFamily="34" charset="-122"/>
              </a:rPr>
              <a:t>Editable</a:t>
            </a:r>
            <a:endParaRPr kumimoji="0" lang="zh-CN" altLang="en-US" sz="1700" b="0"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8" name="对角圆角矩形 7"/>
          <p:cNvSpPr/>
          <p:nvPr/>
        </p:nvSpPr>
        <p:spPr>
          <a:xfrm>
            <a:off x="3833019" y="3680642"/>
            <a:ext cx="1343546" cy="573342"/>
          </a:xfrm>
          <a:prstGeom prst="round2DiagRect">
            <a:avLst/>
          </a:prstGeom>
          <a:solidFill>
            <a:srgbClr val="054487"/>
          </a:solidFill>
          <a:ln w="25400" cap="flat" cmpd="sng" algn="ctr">
            <a:noFill/>
            <a:prstDash val="solid"/>
          </a:ln>
          <a:effectLst/>
        </p:spPr>
        <p:txBody>
          <a:bodyPr lIns="98581" tIns="49291" rIns="98581" bIns="49291" anchor="ctr"/>
          <a:lstStyle/>
          <a:p>
            <a:pPr lvl="0" algn="ctr" defTabSz="914400">
              <a:defRPr/>
            </a:pPr>
            <a:r>
              <a:rPr lang="tr-TR" altLang="zh-CN" sz="1700" kern="0" dirty="0" err="1">
                <a:solidFill>
                  <a:prstClr val="white"/>
                </a:solidFill>
                <a:latin typeface="+mj-lt"/>
                <a:ea typeface="微软雅黑" pitchFamily="34" charset="-122"/>
              </a:rPr>
              <a:t>Layouts</a:t>
            </a:r>
            <a:endParaRPr kumimoji="0" lang="zh-CN" altLang="en-US" sz="1700" b="0" i="0" u="none" strike="noStrike" kern="0" cap="none" spc="0" normalizeH="0" baseline="0" noProof="0" dirty="0">
              <a:ln>
                <a:noFill/>
              </a:ln>
              <a:solidFill>
                <a:prstClr val="white"/>
              </a:solidFill>
              <a:effectLst/>
              <a:uLnTx/>
              <a:uFillTx/>
              <a:latin typeface="+mj-lt"/>
              <a:ea typeface="微软雅黑" pitchFamily="34" charset="-122"/>
            </a:endParaRPr>
          </a:p>
        </p:txBody>
      </p:sp>
      <p:cxnSp>
        <p:nvCxnSpPr>
          <p:cNvPr id="9" name="直接箭头连接符 8"/>
          <p:cNvCxnSpPr/>
          <p:nvPr/>
        </p:nvCxnSpPr>
        <p:spPr>
          <a:xfrm>
            <a:off x="2323456" y="1517514"/>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0" name="组合 9"/>
          <p:cNvGrpSpPr/>
          <p:nvPr/>
        </p:nvGrpSpPr>
        <p:grpSpPr>
          <a:xfrm>
            <a:off x="3137097" y="1262347"/>
            <a:ext cx="4306891" cy="619549"/>
            <a:chOff x="3024807" y="1419622"/>
            <a:chExt cx="2627313" cy="574675"/>
          </a:xfrm>
        </p:grpSpPr>
        <p:sp>
          <p:nvSpPr>
            <p:cNvPr id="11"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tr-TR" altLang="zh-CN" sz="1900" dirty="0" err="1">
                  <a:solidFill>
                    <a:srgbClr val="054487"/>
                  </a:solidFill>
                  <a:latin typeface="+mj-lt"/>
                </a:rPr>
                <a:t>Layouts</a:t>
              </a:r>
              <a:endParaRPr lang="zh-CN" altLang="en-US" sz="1900" dirty="0">
                <a:solidFill>
                  <a:srgbClr val="054487"/>
                </a:solidFill>
                <a:latin typeface="+mj-lt"/>
              </a:endParaRPr>
            </a:p>
          </p:txBody>
        </p:sp>
        <p:sp>
          <p:nvSpPr>
            <p:cNvPr id="12" name="文本框 9"/>
            <p:cNvSpPr txBox="1"/>
            <p:nvPr/>
          </p:nvSpPr>
          <p:spPr>
            <a:xfrm>
              <a:off x="3024807" y="1705372"/>
              <a:ext cx="2627313" cy="288925"/>
            </a:xfrm>
            <a:prstGeom prst="rect">
              <a:avLst/>
            </a:prstGeom>
            <a:noFill/>
          </p:spPr>
          <p:txBody>
            <a:bodyPr anchor="ctr"/>
            <a:lstStyle/>
            <a:p>
              <a:pPr>
                <a:defRPr/>
              </a:pPr>
              <a:r>
                <a:rPr lang="en-US" altLang="zh-CN" sz="1300" dirty="0">
                  <a:solidFill>
                    <a:prstClr val="black">
                      <a:lumMod val="85000"/>
                      <a:lumOff val="15000"/>
                    </a:prstClr>
                  </a:solidFill>
                  <a:latin typeface="+mj-lt"/>
                  <a:ea typeface="微软雅黑" pitchFamily="34" charset="-122"/>
                </a:rPr>
                <a:t>God sometimes removes people from </a:t>
              </a:r>
            </a:p>
          </p:txBody>
        </p:sp>
      </p:grpSp>
      <p:cxnSp>
        <p:nvCxnSpPr>
          <p:cNvPr id="13" name="直接箭头连接符 12"/>
          <p:cNvCxnSpPr/>
          <p:nvPr/>
        </p:nvCxnSpPr>
        <p:spPr>
          <a:xfrm>
            <a:off x="3311005" y="2337304"/>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4" name="组合 13"/>
          <p:cNvGrpSpPr/>
          <p:nvPr/>
        </p:nvGrpSpPr>
        <p:grpSpPr>
          <a:xfrm>
            <a:off x="4068700" y="2038655"/>
            <a:ext cx="4306891" cy="617838"/>
            <a:chOff x="3888903" y="2139702"/>
            <a:chExt cx="2627313" cy="573088"/>
          </a:xfrm>
        </p:grpSpPr>
        <p:sp>
          <p:nvSpPr>
            <p:cNvPr id="15" name="文本框 11"/>
            <p:cNvSpPr txBox="1">
              <a:spLocks noChangeArrowheads="1"/>
            </p:cNvSpPr>
            <p:nvPr/>
          </p:nvSpPr>
          <p:spPr bwMode="auto">
            <a:xfrm>
              <a:off x="3888903" y="2139702"/>
              <a:ext cx="1129185" cy="319088"/>
            </a:xfrm>
            <a:prstGeom prst="rect">
              <a:avLst/>
            </a:prstGeom>
            <a:noFill/>
            <a:ln w="9525">
              <a:noFill/>
              <a:miter lim="800000"/>
              <a:headEnd/>
              <a:tailEnd/>
            </a:ln>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tr-TR" altLang="zh-CN" sz="1900" dirty="0" err="1">
                  <a:solidFill>
                    <a:srgbClr val="054487"/>
                  </a:solidFill>
                  <a:latin typeface="+mj-lt"/>
                </a:rPr>
                <a:t>Editable</a:t>
              </a:r>
              <a:endParaRPr lang="zh-CN" altLang="en-US" sz="1900" dirty="0">
                <a:solidFill>
                  <a:srgbClr val="054487"/>
                </a:solidFill>
                <a:latin typeface="+mj-lt"/>
              </a:endParaRPr>
            </a:p>
          </p:txBody>
        </p:sp>
        <p:sp>
          <p:nvSpPr>
            <p:cNvPr id="16" name="文本框 12"/>
            <p:cNvSpPr txBox="1"/>
            <p:nvPr/>
          </p:nvSpPr>
          <p:spPr>
            <a:xfrm>
              <a:off x="3888903" y="2425452"/>
              <a:ext cx="2627313" cy="287338"/>
            </a:xfrm>
            <a:prstGeom prst="rect">
              <a:avLst/>
            </a:prstGeom>
            <a:noFill/>
          </p:spPr>
          <p:txBody>
            <a:bodyPr anchor="ctr"/>
            <a:lstStyle/>
            <a:p>
              <a:pPr>
                <a:defRPr/>
              </a:pPr>
              <a:r>
                <a:rPr lang="en-US" altLang="zh-CN" sz="1300" dirty="0">
                  <a:solidFill>
                    <a:prstClr val="black">
                      <a:lumMod val="85000"/>
                      <a:lumOff val="15000"/>
                    </a:prstClr>
                  </a:solidFill>
                  <a:latin typeface="+mj-lt"/>
                  <a:ea typeface="微软雅黑" pitchFamily="34" charset="-122"/>
                </a:rPr>
                <a:t>Everyone wants, happiness. No one wants pain</a:t>
              </a:r>
            </a:p>
          </p:txBody>
        </p:sp>
      </p:grpSp>
      <p:cxnSp>
        <p:nvCxnSpPr>
          <p:cNvPr id="17" name="直接箭头连接符 16"/>
          <p:cNvCxnSpPr/>
          <p:nvPr/>
        </p:nvCxnSpPr>
        <p:spPr>
          <a:xfrm>
            <a:off x="4298554" y="3157095"/>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8" name="组合 17"/>
          <p:cNvGrpSpPr/>
          <p:nvPr/>
        </p:nvGrpSpPr>
        <p:grpSpPr>
          <a:xfrm>
            <a:off x="4984875" y="2895804"/>
            <a:ext cx="4306889" cy="617837"/>
            <a:chOff x="4738688" y="2934767"/>
            <a:chExt cx="2627312" cy="573087"/>
          </a:xfrm>
        </p:grpSpPr>
        <p:sp>
          <p:nvSpPr>
            <p:cNvPr id="19" name="文本框 14"/>
            <p:cNvSpPr txBox="1">
              <a:spLocks noChangeArrowheads="1"/>
            </p:cNvSpPr>
            <p:nvPr/>
          </p:nvSpPr>
          <p:spPr bwMode="auto">
            <a:xfrm>
              <a:off x="4738688" y="2934767"/>
              <a:ext cx="1588071" cy="3206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tr-TR" altLang="zh-CN" sz="1900" dirty="0" err="1">
                  <a:solidFill>
                    <a:srgbClr val="054487"/>
                  </a:solidFill>
                  <a:latin typeface="+mj-lt"/>
                </a:rPr>
                <a:t>Direction</a:t>
              </a:r>
              <a:endParaRPr lang="zh-CN" altLang="en-US" sz="1900" dirty="0">
                <a:solidFill>
                  <a:srgbClr val="054487"/>
                </a:solidFill>
                <a:latin typeface="+mj-lt"/>
              </a:endParaRPr>
            </a:p>
          </p:txBody>
        </p:sp>
        <p:sp>
          <p:nvSpPr>
            <p:cNvPr id="20" name="文本框 15"/>
            <p:cNvSpPr txBox="1"/>
            <p:nvPr/>
          </p:nvSpPr>
          <p:spPr>
            <a:xfrm>
              <a:off x="4738688" y="3220517"/>
              <a:ext cx="2627312" cy="287337"/>
            </a:xfrm>
            <a:prstGeom prst="rect">
              <a:avLst/>
            </a:prstGeom>
            <a:noFill/>
          </p:spPr>
          <p:txBody>
            <a:bodyPr anchor="ctr"/>
            <a:lstStyle/>
            <a:p>
              <a:pPr>
                <a:defRPr/>
              </a:pPr>
              <a:r>
                <a:rPr lang="en-US" altLang="zh-CN" sz="1300" dirty="0">
                  <a:solidFill>
                    <a:prstClr val="black">
                      <a:lumMod val="85000"/>
                      <a:lumOff val="15000"/>
                    </a:prstClr>
                  </a:solidFill>
                  <a:latin typeface="+mj-lt"/>
                  <a:ea typeface="微软雅黑" pitchFamily="34" charset="-122"/>
                </a:rPr>
                <a:t>Everyone wants, happiness. No one wants pain</a:t>
              </a:r>
            </a:p>
          </p:txBody>
        </p:sp>
      </p:grpSp>
      <p:cxnSp>
        <p:nvCxnSpPr>
          <p:cNvPr id="21" name="直接箭头连接符 20"/>
          <p:cNvCxnSpPr/>
          <p:nvPr/>
        </p:nvCxnSpPr>
        <p:spPr>
          <a:xfrm>
            <a:off x="5286103" y="3976885"/>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22" name="组合 21"/>
          <p:cNvGrpSpPr/>
          <p:nvPr/>
        </p:nvGrpSpPr>
        <p:grpSpPr>
          <a:xfrm>
            <a:off x="5969000" y="3672112"/>
            <a:ext cx="4306891" cy="617837"/>
            <a:chOff x="5651500" y="3654847"/>
            <a:chExt cx="2627313" cy="573087"/>
          </a:xfrm>
        </p:grpSpPr>
        <p:sp>
          <p:nvSpPr>
            <p:cNvPr id="23" name="文本框 17"/>
            <p:cNvSpPr txBox="1">
              <a:spLocks noChangeArrowheads="1"/>
            </p:cNvSpPr>
            <p:nvPr/>
          </p:nvSpPr>
          <p:spPr bwMode="auto">
            <a:xfrm>
              <a:off x="5651501" y="3654847"/>
              <a:ext cx="1129185" cy="3206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tr-TR" altLang="zh-CN" sz="1900" dirty="0">
                  <a:solidFill>
                    <a:srgbClr val="054487"/>
                  </a:solidFill>
                  <a:latin typeface="+mj-lt"/>
                </a:rPr>
                <a:t>Visual</a:t>
              </a:r>
              <a:endParaRPr lang="zh-CN" altLang="en-US" sz="1900" dirty="0">
                <a:solidFill>
                  <a:srgbClr val="054487"/>
                </a:solidFill>
                <a:latin typeface="+mj-lt"/>
              </a:endParaRPr>
            </a:p>
          </p:txBody>
        </p:sp>
        <p:sp>
          <p:nvSpPr>
            <p:cNvPr id="24" name="文本框 18"/>
            <p:cNvSpPr txBox="1"/>
            <p:nvPr/>
          </p:nvSpPr>
          <p:spPr>
            <a:xfrm>
              <a:off x="5651500" y="3940596"/>
              <a:ext cx="2627313" cy="287338"/>
            </a:xfrm>
            <a:prstGeom prst="rect">
              <a:avLst/>
            </a:prstGeom>
            <a:noFill/>
          </p:spPr>
          <p:txBody>
            <a:bodyPr anchor="ctr"/>
            <a:lstStyle/>
            <a:p>
              <a:pPr>
                <a:defRPr/>
              </a:pPr>
              <a:r>
                <a:rPr lang="en-US" altLang="zh-CN" sz="1300" dirty="0">
                  <a:solidFill>
                    <a:prstClr val="black">
                      <a:lumMod val="85000"/>
                      <a:lumOff val="15000"/>
                    </a:prstClr>
                  </a:solidFill>
                  <a:latin typeface="+mj-lt"/>
                  <a:ea typeface="微软雅黑" pitchFamily="34" charset="-122"/>
                </a:rPr>
                <a:t>God sometimes removes people from </a:t>
              </a:r>
            </a:p>
          </p:txBody>
        </p:sp>
      </p:grpSp>
      <p:sp>
        <p:nvSpPr>
          <p:cNvPr id="25" name="直角上箭头 24"/>
          <p:cNvSpPr/>
          <p:nvPr/>
        </p:nvSpPr>
        <p:spPr>
          <a:xfrm rot="5400000">
            <a:off x="1175034" y="1952081"/>
            <a:ext cx="580186" cy="569938"/>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mj-lt"/>
              <a:ea typeface="宋体"/>
              <a:cs typeface="+mn-cs"/>
            </a:endParaRPr>
          </a:p>
        </p:txBody>
      </p:sp>
      <p:sp>
        <p:nvSpPr>
          <p:cNvPr id="26" name="直角上箭头 25"/>
          <p:cNvSpPr/>
          <p:nvPr/>
        </p:nvSpPr>
        <p:spPr>
          <a:xfrm rot="5400000">
            <a:off x="2188256" y="2747911"/>
            <a:ext cx="581897" cy="568226"/>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mj-lt"/>
              <a:ea typeface="宋体"/>
              <a:cs typeface="+mn-cs"/>
            </a:endParaRPr>
          </a:p>
        </p:txBody>
      </p:sp>
      <p:sp>
        <p:nvSpPr>
          <p:cNvPr id="27" name="直角上箭头 26"/>
          <p:cNvSpPr/>
          <p:nvPr/>
        </p:nvSpPr>
        <p:spPr>
          <a:xfrm rot="5400000">
            <a:off x="3202334" y="3542886"/>
            <a:ext cx="581897" cy="569937"/>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mj-lt"/>
              <a:ea typeface="宋体"/>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249026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ppt_y</p:attrName>
                                        </p:attrNameLst>
                                      </p:cBhvr>
                                      <p:tavLst>
                                        <p:tav tm="0">
                                          <p:val>
                                            <p:strVal val="#ppt_y-#ppt_h*1.125000"/>
                                          </p:val>
                                        </p:tav>
                                        <p:tav tm="100000">
                                          <p:val>
                                            <p:strVal val="#ppt_y"/>
                                          </p:val>
                                        </p:tav>
                                      </p:tavLst>
                                    </p:anim>
                                    <p:animEffect transition="in" filter="wipe(down)">
                                      <p:cBhvr>
                                        <p:cTn id="21" dur="500"/>
                                        <p:tgtEl>
                                          <p:spTgt spid="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1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p:tgtEl>
                                          <p:spTgt spid="26"/>
                                        </p:tgtEl>
                                        <p:attrNameLst>
                                          <p:attrName>ppt_y</p:attrName>
                                        </p:attrNameLst>
                                      </p:cBhvr>
                                      <p:tavLst>
                                        <p:tav tm="0">
                                          <p:val>
                                            <p:strVal val="#ppt_y-#ppt_h*1.125000"/>
                                          </p:val>
                                        </p:tav>
                                        <p:tav tm="100000">
                                          <p:val>
                                            <p:strVal val="#ppt_y"/>
                                          </p:val>
                                        </p:tav>
                                      </p:tavLst>
                                    </p:anim>
                                    <p:animEffect transition="in" filter="wipe(down)">
                                      <p:cBhvr>
                                        <p:cTn id="38" dur="500"/>
                                        <p:tgtEl>
                                          <p:spTgt spid="26"/>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500"/>
                            </p:stCondLst>
                            <p:childTnLst>
                              <p:par>
                                <p:cTn id="52" presetID="12" presetClass="entr" presetSubtype="1"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ppt_y</p:attrName>
                                        </p:attrNameLst>
                                      </p:cBhvr>
                                      <p:tavLst>
                                        <p:tav tm="0">
                                          <p:val>
                                            <p:strVal val="#ppt_y-#ppt_h*1.125000"/>
                                          </p:val>
                                        </p:tav>
                                        <p:tav tm="100000">
                                          <p:val>
                                            <p:strVal val="#ppt_y"/>
                                          </p:val>
                                        </p:tav>
                                      </p:tavLst>
                                    </p:anim>
                                    <p:animEffect transition="in" filter="wipe(down)">
                                      <p:cBhvr>
                                        <p:cTn id="55" dur="500"/>
                                        <p:tgtEl>
                                          <p:spTgt spid="2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left)">
                                      <p:cBhvr>
                                        <p:cTn id="59" dur="500"/>
                                        <p:tgtEl>
                                          <p:spTgt spid="8"/>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a:solidFill>
                  <a:srgbClr val="054487"/>
                </a:solidFill>
                <a:latin typeface="+mj-lt"/>
                <a:ea typeface="微软雅黑" pitchFamily="34" charset="-122"/>
              </a:rPr>
              <a:t> </a:t>
            </a:r>
          </a:p>
          <a:p>
            <a:endParaRPr lang="zh-CN" altLang="en-US" dirty="0">
              <a:solidFill>
                <a:srgbClr val="F46970"/>
              </a:solidFill>
              <a:latin typeface="+mj-lt"/>
              <a:ea typeface="微软雅黑" pitchFamily="34" charset="-122"/>
            </a:endParaRPr>
          </a:p>
        </p:txBody>
      </p:sp>
      <p:sp>
        <p:nvSpPr>
          <p:cNvPr id="5" name="AutoShape 8"/>
          <p:cNvSpPr>
            <a:spLocks noChangeArrowheads="1"/>
          </p:cNvSpPr>
          <p:nvPr/>
        </p:nvSpPr>
        <p:spPr bwMode="auto">
          <a:xfrm>
            <a:off x="1780379" y="3626081"/>
            <a:ext cx="5295454" cy="705122"/>
          </a:xfrm>
          <a:prstGeom prst="roundRect">
            <a:avLst>
              <a:gd name="adj" fmla="val 7333"/>
            </a:avLst>
          </a:prstGeom>
          <a:solidFill>
            <a:srgbClr val="054487"/>
          </a:solidFill>
          <a:ln w="9525">
            <a:noFill/>
            <a:round/>
            <a:headEnd/>
            <a:tailEnd/>
          </a:ln>
          <a:effectLst/>
        </p:spPr>
        <p:txBody>
          <a:bodyPr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sp>
        <p:nvSpPr>
          <p:cNvPr id="6" name="Freeform 23"/>
          <p:cNvSpPr>
            <a:spLocks/>
          </p:cNvSpPr>
          <p:nvPr/>
        </p:nvSpPr>
        <p:spPr bwMode="auto">
          <a:xfrm>
            <a:off x="2415757" y="2448413"/>
            <a:ext cx="1625545"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grpSp>
        <p:nvGrpSpPr>
          <p:cNvPr id="7" name="组合 6"/>
          <p:cNvGrpSpPr/>
          <p:nvPr/>
        </p:nvGrpSpPr>
        <p:grpSpPr>
          <a:xfrm>
            <a:off x="1776956" y="1093117"/>
            <a:ext cx="1665232" cy="1355296"/>
            <a:chOff x="2025650" y="1289050"/>
            <a:chExt cx="1544563" cy="1257131"/>
          </a:xfrm>
          <a:solidFill>
            <a:srgbClr val="31B6FD">
              <a:lumMod val="75000"/>
            </a:srgbClr>
          </a:solidFill>
        </p:grpSpPr>
        <p:sp>
          <p:nvSpPr>
            <p:cNvPr id="8" name="AutoShape 10"/>
            <p:cNvSpPr>
              <a:spLocks noChangeArrowheads="1"/>
            </p:cNvSpPr>
            <p:nvPr/>
          </p:nvSpPr>
          <p:spPr bwMode="auto">
            <a:xfrm>
              <a:off x="2025650" y="1289050"/>
              <a:ext cx="1544563" cy="1257131"/>
            </a:xfrm>
            <a:prstGeom prst="roundRect">
              <a:avLst>
                <a:gd name="adj" fmla="val 7333"/>
              </a:avLst>
            </a:prstGeom>
            <a:solidFill>
              <a:srgbClr val="054487"/>
            </a:solid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sp>
          <p:nvSpPr>
            <p:cNvPr id="9" name="Text Box 12"/>
            <p:cNvSpPr txBox="1">
              <a:spLocks noChangeArrowheads="1"/>
            </p:cNvSpPr>
            <p:nvPr/>
          </p:nvSpPr>
          <p:spPr bwMode="auto">
            <a:xfrm>
              <a:off x="2195736" y="1564104"/>
              <a:ext cx="1320165" cy="496201"/>
            </a:xfrm>
            <a:prstGeom prst="rect">
              <a:avLst/>
            </a:prstGeom>
            <a:noFill/>
            <a:ln w="9525">
              <a:noFill/>
              <a:miter lim="800000"/>
              <a:headEnd/>
              <a:tailEnd/>
            </a:ln>
            <a:effectLst/>
          </p:spPr>
          <p:txBody>
            <a:bodyPr lIns="72574" tIns="36287" rIns="72574" bIns="36287">
              <a:spAutoFit/>
            </a:bodyPr>
            <a:lstStyle/>
            <a:p>
              <a:pPr lvl="0" algn="r" defTabSz="914400">
                <a:defRPr/>
              </a:pPr>
              <a:r>
                <a:rPr lang="en-US" altLang="zh-CN" sz="1500" kern="0" dirty="0">
                  <a:solidFill>
                    <a:srgbClr val="FFFFFF"/>
                  </a:solidFill>
                  <a:latin typeface="+mj-lt"/>
                  <a:ea typeface="微软雅黑" pitchFamily="34" charset="-122"/>
                </a:rPr>
                <a:t>Everyone wants, happiness. </a:t>
              </a:r>
              <a:endParaRPr lang="zh-CN" altLang="en-US" sz="1500" kern="0" dirty="0">
                <a:solidFill>
                  <a:srgbClr val="FFFFFF"/>
                </a:solidFill>
                <a:latin typeface="+mj-lt"/>
                <a:ea typeface="微软雅黑" pitchFamily="34" charset="-122"/>
              </a:endParaRPr>
            </a:p>
          </p:txBody>
        </p:sp>
      </p:grpSp>
      <p:sp>
        <p:nvSpPr>
          <p:cNvPr id="10" name="Freeform 24"/>
          <p:cNvSpPr>
            <a:spLocks/>
          </p:cNvSpPr>
          <p:nvPr/>
        </p:nvSpPr>
        <p:spPr bwMode="auto">
          <a:xfrm>
            <a:off x="4279034" y="2448413"/>
            <a:ext cx="313605" cy="1177668"/>
          </a:xfrm>
          <a:custGeom>
            <a:avLst/>
            <a:gdLst>
              <a:gd name="T0" fmla="*/ 0 w 142"/>
              <a:gd name="T1" fmla="*/ 0 h 604"/>
              <a:gd name="T2" fmla="*/ 142 w 142"/>
              <a:gd name="T3" fmla="*/ 604 h 604"/>
            </a:gdLst>
            <a:ahLst/>
            <a:cxnLst>
              <a:cxn ang="0">
                <a:pos x="37" y="1"/>
              </a:cxn>
              <a:cxn ang="0">
                <a:pos x="45" y="472"/>
              </a:cxn>
              <a:cxn ang="0">
                <a:pos x="0" y="474"/>
              </a:cxn>
              <a:cxn ang="0">
                <a:pos x="72" y="604"/>
              </a:cxn>
              <a:cxn ang="0">
                <a:pos x="142" y="474"/>
              </a:cxn>
              <a:cxn ang="0">
                <a:pos x="100" y="474"/>
              </a:cxn>
              <a:cxn ang="0">
                <a:pos x="99" y="0"/>
              </a:cxn>
              <a:cxn ang="0">
                <a:pos x="37" y="1"/>
              </a:cxn>
            </a:cxnLst>
            <a:rect l="T0" t="T1" r="T2" b="T3"/>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grpSp>
        <p:nvGrpSpPr>
          <p:cNvPr id="11" name="组合 10"/>
          <p:cNvGrpSpPr/>
          <p:nvPr/>
        </p:nvGrpSpPr>
        <p:grpSpPr>
          <a:xfrm>
            <a:off x="3598017" y="1093117"/>
            <a:ext cx="1665313" cy="1355296"/>
            <a:chOff x="3714750" y="1289050"/>
            <a:chExt cx="1544638" cy="1257131"/>
          </a:xfrm>
          <a:solidFill>
            <a:srgbClr val="054487"/>
          </a:solidFill>
        </p:grpSpPr>
        <p:sp>
          <p:nvSpPr>
            <p:cNvPr id="12" name="AutoShape 14"/>
            <p:cNvSpPr>
              <a:spLocks noChangeArrowheads="1"/>
            </p:cNvSpPr>
            <p:nvPr/>
          </p:nvSpPr>
          <p:spPr bwMode="auto">
            <a:xfrm>
              <a:off x="3714750" y="1289050"/>
              <a:ext cx="1544638" cy="1257131"/>
            </a:xfrm>
            <a:prstGeom prst="roundRect">
              <a:avLst>
                <a:gd name="adj" fmla="val 7333"/>
              </a:avLst>
            </a:prstGeom>
            <a:grp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sp>
          <p:nvSpPr>
            <p:cNvPr id="13" name="Text Box 16"/>
            <p:cNvSpPr txBox="1">
              <a:spLocks noChangeArrowheads="1"/>
            </p:cNvSpPr>
            <p:nvPr/>
          </p:nvSpPr>
          <p:spPr bwMode="auto">
            <a:xfrm>
              <a:off x="3809028" y="1476527"/>
              <a:ext cx="1320807" cy="924427"/>
            </a:xfrm>
            <a:prstGeom prst="rect">
              <a:avLst/>
            </a:prstGeom>
            <a:grpFill/>
            <a:ln w="9525">
              <a:noFill/>
              <a:miter lim="800000"/>
              <a:headEnd/>
              <a:tailEnd/>
            </a:ln>
            <a:effectLst/>
          </p:spPr>
          <p:txBody>
            <a:bodyPr lIns="72574" tIns="36287" rIns="72574" bIns="36287">
              <a:spAutoFit/>
            </a:bodyPr>
            <a:lstStyle/>
            <a:p>
              <a:pPr lvl="0" algn="ctr" defTabSz="914400">
                <a:defRPr/>
              </a:pPr>
              <a:r>
                <a:rPr lang="tr-TR" altLang="zh-CN" sz="1500" kern="0" dirty="0" err="1">
                  <a:solidFill>
                    <a:srgbClr val="FFFFFF"/>
                  </a:solidFill>
                  <a:latin typeface="+mj-lt"/>
                  <a:ea typeface="微软雅黑" pitchFamily="34" charset="-122"/>
                </a:rPr>
                <a:t>God</a:t>
              </a:r>
              <a:r>
                <a:rPr lang="tr-TR" altLang="zh-CN" sz="1500" kern="0" dirty="0">
                  <a:solidFill>
                    <a:srgbClr val="FFFFFF"/>
                  </a:solidFill>
                  <a:latin typeface="+mj-lt"/>
                  <a:ea typeface="微软雅黑" pitchFamily="34" charset="-122"/>
                </a:rPr>
                <a:t> </a:t>
              </a:r>
              <a:r>
                <a:rPr lang="tr-TR" altLang="zh-CN" sz="1500" kern="0" dirty="0" err="1">
                  <a:solidFill>
                    <a:srgbClr val="FFFFFF"/>
                  </a:solidFill>
                  <a:latin typeface="+mj-lt"/>
                  <a:ea typeface="微软雅黑" pitchFamily="34" charset="-122"/>
                </a:rPr>
                <a:t>sometimes</a:t>
              </a:r>
              <a:r>
                <a:rPr lang="tr-TR" altLang="zh-CN" sz="1500" kern="0" dirty="0">
                  <a:solidFill>
                    <a:srgbClr val="FFFFFF"/>
                  </a:solidFill>
                  <a:latin typeface="+mj-lt"/>
                  <a:ea typeface="微软雅黑" pitchFamily="34" charset="-122"/>
                </a:rPr>
                <a:t> </a:t>
              </a:r>
              <a:r>
                <a:rPr lang="tr-TR" altLang="zh-CN" sz="1500" kern="0" dirty="0" err="1">
                  <a:solidFill>
                    <a:srgbClr val="FFFFFF"/>
                  </a:solidFill>
                  <a:latin typeface="+mj-lt"/>
                  <a:ea typeface="微软雅黑" pitchFamily="34" charset="-122"/>
                </a:rPr>
                <a:t>removes</a:t>
              </a:r>
              <a:r>
                <a:rPr lang="tr-TR" altLang="zh-CN" sz="1500" kern="0" dirty="0">
                  <a:solidFill>
                    <a:srgbClr val="FFFFFF"/>
                  </a:solidFill>
                  <a:latin typeface="+mj-lt"/>
                  <a:ea typeface="微软雅黑" pitchFamily="34" charset="-122"/>
                </a:rPr>
                <a:t> </a:t>
              </a:r>
              <a:r>
                <a:rPr lang="tr-TR" altLang="zh-CN" sz="1500" kern="0" dirty="0" err="1">
                  <a:solidFill>
                    <a:srgbClr val="FFFFFF"/>
                  </a:solidFill>
                  <a:latin typeface="+mj-lt"/>
                  <a:ea typeface="微软雅黑" pitchFamily="34" charset="-122"/>
                </a:rPr>
                <a:t>people</a:t>
              </a:r>
              <a:endParaRPr kumimoji="0" lang="zh-CN" altLang="en-US" sz="1500" b="0" i="0" u="none" strike="noStrike" kern="0" cap="none" spc="0" normalizeH="0" baseline="0" noProof="0" dirty="0">
                <a:ln>
                  <a:noFill/>
                </a:ln>
                <a:solidFill>
                  <a:srgbClr val="FFFFFF"/>
                </a:solidFill>
                <a:effectLst/>
                <a:uLnTx/>
                <a:uFillTx/>
                <a:latin typeface="+mj-lt"/>
                <a:ea typeface="微软雅黑" pitchFamily="34" charset="-122"/>
              </a:endParaRPr>
            </a:p>
          </p:txBody>
        </p:sp>
      </p:grpSp>
      <p:sp>
        <p:nvSpPr>
          <p:cNvPr id="14" name="Freeform 25"/>
          <p:cNvSpPr>
            <a:spLocks/>
          </p:cNvSpPr>
          <p:nvPr/>
        </p:nvSpPr>
        <p:spPr bwMode="auto">
          <a:xfrm flipH="1">
            <a:off x="4832026" y="2448413"/>
            <a:ext cx="1626416"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grpSp>
        <p:nvGrpSpPr>
          <p:cNvPr id="15" name="组合 14"/>
          <p:cNvGrpSpPr/>
          <p:nvPr/>
        </p:nvGrpSpPr>
        <p:grpSpPr>
          <a:xfrm>
            <a:off x="5411297" y="1093117"/>
            <a:ext cx="1662825" cy="1355296"/>
            <a:chOff x="5396633" y="1289050"/>
            <a:chExt cx="1542330" cy="1257131"/>
          </a:xfrm>
          <a:solidFill>
            <a:srgbClr val="31B6FD">
              <a:lumMod val="75000"/>
            </a:srgbClr>
          </a:solidFill>
        </p:grpSpPr>
        <p:sp>
          <p:nvSpPr>
            <p:cNvPr id="16" name="AutoShape 18"/>
            <p:cNvSpPr>
              <a:spLocks noChangeArrowheads="1"/>
            </p:cNvSpPr>
            <p:nvPr/>
          </p:nvSpPr>
          <p:spPr bwMode="auto">
            <a:xfrm>
              <a:off x="5396633" y="1289050"/>
              <a:ext cx="1542330" cy="1257131"/>
            </a:xfrm>
            <a:prstGeom prst="roundRect">
              <a:avLst>
                <a:gd name="adj" fmla="val 7333"/>
              </a:avLst>
            </a:prstGeom>
            <a:solidFill>
              <a:srgbClr val="054487"/>
            </a:solid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ndParaRPr>
            </a:p>
          </p:txBody>
        </p:sp>
        <p:sp>
          <p:nvSpPr>
            <p:cNvPr id="17" name="Text Box 20"/>
            <p:cNvSpPr txBox="1">
              <a:spLocks noChangeArrowheads="1"/>
            </p:cNvSpPr>
            <p:nvPr/>
          </p:nvSpPr>
          <p:spPr bwMode="auto">
            <a:xfrm>
              <a:off x="5556707" y="1564104"/>
              <a:ext cx="1319549" cy="496201"/>
            </a:xfrm>
            <a:prstGeom prst="rect">
              <a:avLst/>
            </a:prstGeom>
            <a:noFill/>
            <a:ln w="9525">
              <a:noFill/>
              <a:miter lim="800000"/>
              <a:headEnd/>
              <a:tailEnd/>
            </a:ln>
            <a:effectLst/>
          </p:spPr>
          <p:txBody>
            <a:bodyPr lIns="72574" tIns="36287" rIns="72574" bIns="36287">
              <a:spAutoFit/>
            </a:bodyPr>
            <a:lstStyle/>
            <a:p>
              <a:pPr lvl="0" defTabSz="914400">
                <a:defRPr/>
              </a:pPr>
              <a:r>
                <a:rPr lang="en-US" altLang="zh-CN" sz="1500" kern="0" dirty="0">
                  <a:solidFill>
                    <a:srgbClr val="FFFFFF"/>
                  </a:solidFill>
                  <a:latin typeface="+mj-lt"/>
                  <a:ea typeface="微软雅黑" pitchFamily="34" charset="-122"/>
                </a:rPr>
                <a:t>Everyone wants, happiness. </a:t>
              </a:r>
              <a:endParaRPr kumimoji="0" lang="zh-CN" altLang="en-US" sz="1500" b="0" i="0" u="none" strike="noStrike" kern="0" cap="none" spc="0" normalizeH="0" baseline="0" noProof="0" dirty="0">
                <a:ln>
                  <a:noFill/>
                </a:ln>
                <a:solidFill>
                  <a:srgbClr val="FFFFFF"/>
                </a:solidFill>
                <a:effectLst/>
                <a:uLnTx/>
                <a:uFillTx/>
                <a:latin typeface="+mj-lt"/>
                <a:ea typeface="微软雅黑" pitchFamily="34" charset="-122"/>
              </a:endParaRPr>
            </a:p>
          </p:txBody>
        </p:sp>
      </p:grpSp>
      <p:sp>
        <p:nvSpPr>
          <p:cNvPr id="18" name="Text Box 21"/>
          <p:cNvSpPr txBox="1">
            <a:spLocks noChangeArrowheads="1"/>
          </p:cNvSpPr>
          <p:nvPr/>
        </p:nvSpPr>
        <p:spPr bwMode="auto">
          <a:xfrm>
            <a:off x="2969567" y="3793804"/>
            <a:ext cx="2884184" cy="417560"/>
          </a:xfrm>
          <a:prstGeom prst="rect">
            <a:avLst/>
          </a:prstGeom>
          <a:noFill/>
          <a:ln w="9525">
            <a:noFill/>
            <a:miter lim="800000"/>
            <a:headEnd/>
            <a:tailEnd/>
          </a:ln>
          <a:effectLst/>
        </p:spPr>
        <p:txBody>
          <a:bodyPr wrap="square" lIns="78242" tIns="39121" rIns="78242" bIns="39121">
            <a:spAutoFit/>
          </a:bodyPr>
          <a:lstStyle/>
          <a:p>
            <a:pPr algn="ctr">
              <a:defRPr/>
            </a:pPr>
            <a:r>
              <a:rPr lang="tr-TR" altLang="zh-CN" sz="2200" kern="0" dirty="0" err="1">
                <a:solidFill>
                  <a:srgbClr val="FFFFFF"/>
                </a:solidFill>
                <a:latin typeface="+mj-lt"/>
                <a:ea typeface="微软雅黑" pitchFamily="34" charset="-122"/>
              </a:rPr>
              <a:t>Impress</a:t>
            </a:r>
            <a:r>
              <a:rPr lang="tr-TR" altLang="zh-CN" sz="2200" kern="0" dirty="0">
                <a:solidFill>
                  <a:srgbClr val="FFFFFF"/>
                </a:solidFill>
                <a:latin typeface="+mj-lt"/>
                <a:ea typeface="微软雅黑" pitchFamily="34" charset="-122"/>
              </a:rPr>
              <a:t> </a:t>
            </a:r>
            <a:r>
              <a:rPr lang="tr-TR" altLang="zh-CN" sz="2200" kern="0" dirty="0" err="1">
                <a:solidFill>
                  <a:srgbClr val="FFFFFF"/>
                </a:solidFill>
                <a:latin typeface="+mj-lt"/>
                <a:ea typeface="微软雅黑" pitchFamily="34" charset="-122"/>
              </a:rPr>
              <a:t>Invectors</a:t>
            </a:r>
            <a:endParaRPr lang="zh-CN" altLang="en-US" sz="2200" kern="0" dirty="0">
              <a:solidFill>
                <a:srgbClr val="FFFFFF"/>
              </a:solidFill>
              <a:latin typeface="+mj-lt"/>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91331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1600"/>
                            </p:stCondLst>
                            <p:childTnLst>
                              <p:par>
                                <p:cTn id="30" presetID="22" presetClass="entr" presetSubtype="1"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4" grpId="0" animBg="1"/>
      <p:bldP spid="1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1354" y="889000"/>
            <a:ext cx="9141291" cy="2794000"/>
          </a:xfrm>
          <a:prstGeom prst="rect">
            <a:avLst/>
          </a:prstGeom>
        </p:spPr>
      </p:pic>
      <p:sp>
        <p:nvSpPr>
          <p:cNvPr id="15" name="文本框 5"/>
          <p:cNvSpPr txBox="1"/>
          <p:nvPr/>
        </p:nvSpPr>
        <p:spPr>
          <a:xfrm>
            <a:off x="2780292" y="3481969"/>
            <a:ext cx="3583418" cy="830997"/>
          </a:xfrm>
          <a:prstGeom prst="rect">
            <a:avLst/>
          </a:prstGeom>
          <a:noFill/>
        </p:spPr>
        <p:txBody>
          <a:bodyPr wrap="none" rtlCol="0">
            <a:spAutoFit/>
          </a:bodyPr>
          <a:lstStyle/>
          <a:p>
            <a:pPr algn="ctr"/>
            <a:r>
              <a:rPr lang="tr-TR" altLang="zh-CN" sz="4800" b="1" dirty="0">
                <a:effectLst>
                  <a:outerShdw blurRad="38100" dist="38100" dir="2700000" algn="tl">
                    <a:srgbClr val="000000">
                      <a:alpha val="43137"/>
                    </a:srgbClr>
                  </a:outerShdw>
                </a:effectLst>
                <a:latin typeface="+mj-lt"/>
                <a:ea typeface="微软雅黑" panose="020B0503020204020204" pitchFamily="34" charset="-122"/>
              </a:rPr>
              <a:t>THANK YOU !</a:t>
            </a:r>
            <a:endParaRPr lang="zh-CN" altLang="en-US" sz="4800" b="1" dirty="0">
              <a:effectLst>
                <a:outerShdw blurRad="38100" dist="38100" dir="2700000" algn="tl">
                  <a:srgbClr val="000000">
                    <a:alpha val="43137"/>
                  </a:srgbClr>
                </a:outerShdw>
              </a:effectLst>
              <a:latin typeface="+mj-lt"/>
              <a:ea typeface="微软雅黑" panose="020B0503020204020204" pitchFamily="34" charset="-122"/>
            </a:endParaRPr>
          </a:p>
        </p:txBody>
      </p:sp>
      <p:sp>
        <p:nvSpPr>
          <p:cNvPr id="16" name="文本框 6"/>
          <p:cNvSpPr txBox="1"/>
          <p:nvPr/>
        </p:nvSpPr>
        <p:spPr>
          <a:xfrm>
            <a:off x="1442818" y="4071636"/>
            <a:ext cx="6258380" cy="584775"/>
          </a:xfrm>
          <a:prstGeom prst="rect">
            <a:avLst/>
          </a:prstGeom>
          <a:noFill/>
        </p:spPr>
        <p:txBody>
          <a:bodyPr wrap="none" rtlCol="0">
            <a:spAutoFit/>
          </a:bodyPr>
          <a:lstStyle/>
          <a:p>
            <a:pPr algn="ctr"/>
            <a:r>
              <a:rPr lang="tr-TR" altLang="zh-CN" sz="3200" dirty="0"/>
              <a:t>Train </a:t>
            </a:r>
            <a:r>
              <a:rPr lang="tr-TR" altLang="zh-CN" sz="3200" dirty="0" err="1"/>
              <a:t>Voyage</a:t>
            </a:r>
            <a:r>
              <a:rPr lang="tr-TR" altLang="zh-CN" sz="3200" dirty="0"/>
              <a:t> </a:t>
            </a:r>
            <a:r>
              <a:rPr lang="tr-TR" altLang="zh-CN" sz="3200" dirty="0" err="1"/>
              <a:t>Presentatin</a:t>
            </a:r>
            <a:r>
              <a:rPr lang="tr-TR" altLang="zh-CN" sz="3200" dirty="0"/>
              <a:t> </a:t>
            </a:r>
            <a:r>
              <a:rPr lang="tr-TR" altLang="zh-CN" sz="3200" dirty="0" err="1"/>
              <a:t>Template</a:t>
            </a:r>
            <a:endParaRPr lang="zh-CN" altLang="en-US" sz="3200" dirty="0"/>
          </a:p>
        </p:txBody>
      </p:sp>
      <p:sp>
        <p:nvSpPr>
          <p:cNvPr id="17" name="矩形 1"/>
          <p:cNvSpPr/>
          <p:nvPr/>
        </p:nvSpPr>
        <p:spPr>
          <a:xfrm>
            <a:off x="7681109" y="3124553"/>
            <a:ext cx="776964" cy="776964"/>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8" name="矩形 9"/>
          <p:cNvSpPr/>
          <p:nvPr/>
        </p:nvSpPr>
        <p:spPr>
          <a:xfrm>
            <a:off x="782410" y="3342759"/>
            <a:ext cx="680481" cy="68048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9" name="矩形 10"/>
          <p:cNvSpPr/>
          <p:nvPr/>
        </p:nvSpPr>
        <p:spPr>
          <a:xfrm>
            <a:off x="486510" y="0"/>
            <a:ext cx="1583590" cy="1727200"/>
          </a:xfrm>
          <a:prstGeom prst="rect">
            <a:avLst/>
          </a:prstGeom>
          <a:solidFill>
            <a:srgbClr val="17256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20"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424" y="213975"/>
            <a:ext cx="1258160" cy="1360173"/>
          </a:xfrm>
          <a:prstGeom prst="rect">
            <a:avLst/>
          </a:prstGeom>
        </p:spPr>
      </p:pic>
      <p:sp>
        <p:nvSpPr>
          <p:cNvPr id="21" name="矩形 11"/>
          <p:cNvSpPr/>
          <p:nvPr/>
        </p:nvSpPr>
        <p:spPr>
          <a:xfrm>
            <a:off x="382579" y="3901516"/>
            <a:ext cx="340241" cy="34024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2" name="矩形 12"/>
          <p:cNvSpPr/>
          <p:nvPr/>
        </p:nvSpPr>
        <p:spPr>
          <a:xfrm>
            <a:off x="8572335" y="2736071"/>
            <a:ext cx="388482" cy="388482"/>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3" name="文本框 6"/>
          <p:cNvSpPr txBox="1"/>
          <p:nvPr/>
        </p:nvSpPr>
        <p:spPr>
          <a:xfrm>
            <a:off x="3510907" y="4823816"/>
            <a:ext cx="2122184" cy="276999"/>
          </a:xfrm>
          <a:prstGeom prst="rect">
            <a:avLst/>
          </a:prstGeom>
          <a:noFill/>
        </p:spPr>
        <p:txBody>
          <a:bodyPr wrap="none" rtlCol="0">
            <a:spAutoFit/>
          </a:bodyPr>
          <a:lstStyle/>
          <a:p>
            <a:pPr algn="ctr"/>
            <a:r>
              <a:rPr lang="tr-TR" altLang="zh-CN" sz="1200" dirty="0">
                <a:latin typeface="+mj-lt"/>
              </a:rPr>
              <a:t>www.freepptbackgrounds.net</a:t>
            </a:r>
            <a:endParaRPr lang="zh-CN" altLang="en-US" sz="1200" dirty="0">
              <a:latin typeface="+mj-lt"/>
            </a:endParaRPr>
          </a:p>
        </p:txBody>
      </p:sp>
    </p:spTree>
    <p:extLst>
      <p:ext uri="{BB962C8B-B14F-4D97-AF65-F5344CB8AC3E}">
        <p14:creationId xmlns:p14="http://schemas.microsoft.com/office/powerpoint/2010/main" val="3787820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Horizontal)">
                                      <p:cBhvr>
                                        <p:cTn id="7" dur="500"/>
                                        <p:tgtEl>
                                          <p:spTgt spid="1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1000" fill="hold"/>
                                        <p:tgtEl>
                                          <p:spTgt spid="20"/>
                                        </p:tgtEl>
                                        <p:attrNameLst>
                                          <p:attrName>ppt_w</p:attrName>
                                        </p:attrNameLst>
                                      </p:cBhvr>
                                      <p:tavLst>
                                        <p:tav tm="0">
                                          <p:val>
                                            <p:fltVal val="0"/>
                                          </p:val>
                                        </p:tav>
                                        <p:tav tm="100000">
                                          <p:val>
                                            <p:strVal val="#ppt_w"/>
                                          </p:val>
                                        </p:tav>
                                      </p:tavLst>
                                    </p:anim>
                                    <p:anim calcmode="lin" valueType="num">
                                      <p:cBhvr>
                                        <p:cTn id="18" dur="1000" fill="hold"/>
                                        <p:tgtEl>
                                          <p:spTgt spid="20"/>
                                        </p:tgtEl>
                                        <p:attrNameLst>
                                          <p:attrName>ppt_h</p:attrName>
                                        </p:attrNameLst>
                                      </p:cBhvr>
                                      <p:tavLst>
                                        <p:tav tm="0">
                                          <p:val>
                                            <p:fltVal val="0"/>
                                          </p:val>
                                        </p:tav>
                                        <p:tav tm="100000">
                                          <p:val>
                                            <p:strVal val="#ppt_h"/>
                                          </p:val>
                                        </p:tav>
                                      </p:tavLst>
                                    </p:anim>
                                    <p:anim calcmode="lin" valueType="num">
                                      <p:cBhvr>
                                        <p:cTn id="19" dur="1000" fill="hold"/>
                                        <p:tgtEl>
                                          <p:spTgt spid="20"/>
                                        </p:tgtEl>
                                        <p:attrNameLst>
                                          <p:attrName>style.rotation</p:attrName>
                                        </p:attrNameLst>
                                      </p:cBhvr>
                                      <p:tavLst>
                                        <p:tav tm="0">
                                          <p:val>
                                            <p:fltVal val="90"/>
                                          </p:val>
                                        </p:tav>
                                        <p:tav tm="100000">
                                          <p:val>
                                            <p:fltVal val="0"/>
                                          </p:val>
                                        </p:tav>
                                      </p:tavLst>
                                    </p:anim>
                                    <p:animEffect transition="in" filter="fade">
                                      <p:cBhvr>
                                        <p:cTn id="20" dur="1000"/>
                                        <p:tgtEl>
                                          <p:spTgt spid="20"/>
                                        </p:tgtEl>
                                      </p:cBhvr>
                                    </p:animEffect>
                                  </p:childTnLst>
                                </p:cTn>
                              </p:par>
                            </p:childTnLst>
                          </p:cTn>
                        </p:par>
                        <p:par>
                          <p:cTn id="21" fill="hold">
                            <p:stCondLst>
                              <p:cond delay="2500"/>
                            </p:stCondLst>
                            <p:childTnLst>
                              <p:par>
                                <p:cTn id="22" presetID="23" presetClass="entr" presetSubtype="52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 calcmode="lin" valueType="num">
                                      <p:cBhvr>
                                        <p:cTn id="26" dur="500" fill="hold"/>
                                        <p:tgtEl>
                                          <p:spTgt spid="18"/>
                                        </p:tgtEl>
                                        <p:attrNameLst>
                                          <p:attrName>ppt_x</p:attrName>
                                        </p:attrNameLst>
                                      </p:cBhvr>
                                      <p:tavLst>
                                        <p:tav tm="0">
                                          <p:val>
                                            <p:fltVal val="0.5"/>
                                          </p:val>
                                        </p:tav>
                                        <p:tav tm="100000">
                                          <p:val>
                                            <p:strVal val="#ppt_x"/>
                                          </p:val>
                                        </p:tav>
                                      </p:tavLst>
                                    </p:anim>
                                    <p:anim calcmode="lin" valueType="num">
                                      <p:cBhvr>
                                        <p:cTn id="27" dur="500" fill="hold"/>
                                        <p:tgtEl>
                                          <p:spTgt spid="18"/>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 calcmode="lin" valueType="num">
                                      <p:cBhvr>
                                        <p:cTn id="32" dur="500" fill="hold"/>
                                        <p:tgtEl>
                                          <p:spTgt spid="21"/>
                                        </p:tgtEl>
                                        <p:attrNameLst>
                                          <p:attrName>ppt_x</p:attrName>
                                        </p:attrNameLst>
                                      </p:cBhvr>
                                      <p:tavLst>
                                        <p:tav tm="0">
                                          <p:val>
                                            <p:fltVal val="0.5"/>
                                          </p:val>
                                        </p:tav>
                                        <p:tav tm="100000">
                                          <p:val>
                                            <p:strVal val="#ppt_x"/>
                                          </p:val>
                                        </p:tav>
                                      </p:tavLst>
                                    </p:anim>
                                    <p:anim calcmode="lin" valueType="num">
                                      <p:cBhvr>
                                        <p:cTn id="33" dur="500" fill="hold"/>
                                        <p:tgtEl>
                                          <p:spTgt spid="21"/>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3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ppt_x</p:attrName>
                                        </p:attrNameLst>
                                      </p:cBhvr>
                                      <p:tavLst>
                                        <p:tav tm="0">
                                          <p:val>
                                            <p:fltVal val="0.5"/>
                                          </p:val>
                                        </p:tav>
                                        <p:tav tm="100000">
                                          <p:val>
                                            <p:strVal val="#ppt_x"/>
                                          </p:val>
                                        </p:tav>
                                      </p:tavLst>
                                    </p:anim>
                                    <p:anim calcmode="lin" valueType="num">
                                      <p:cBhvr>
                                        <p:cTn id="45" dur="500" fill="hold"/>
                                        <p:tgtEl>
                                          <p:spTgt spid="22"/>
                                        </p:tgtEl>
                                        <p:attrNameLst>
                                          <p:attrName>ppt_y</p:attrName>
                                        </p:attrNameLst>
                                      </p:cBhvr>
                                      <p:tavLst>
                                        <p:tav tm="0">
                                          <p:val>
                                            <p:fltVal val="0.5"/>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animBg="1"/>
      <p:bldP spid="21" grpId="0" animBg="1"/>
      <p:bldP spid="22"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4" name="组合 3"/>
          <p:cNvGrpSpPr>
            <a:grpSpLocks/>
          </p:cNvGrpSpPr>
          <p:nvPr/>
        </p:nvGrpSpPr>
        <p:grpSpPr bwMode="auto">
          <a:xfrm>
            <a:off x="1881052" y="1900007"/>
            <a:ext cx="5708152" cy="671742"/>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3200" b="1" kern="0" dirty="0">
                  <a:solidFill>
                    <a:prstClr val="white"/>
                  </a:solidFill>
                  <a:latin typeface="+mj-lt"/>
                  <a:ea typeface="微软雅黑" pitchFamily="34" charset="-122"/>
                </a:rPr>
                <a:t>DIFFERENCE</a:t>
              </a:r>
              <a:endParaRPr kumimoji="0" lang="zh-CN" altLang="en-US" sz="320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003466"/>
                  </a:solidFill>
                  <a:effectLst/>
                  <a:uLnTx/>
                  <a:uFillTx/>
                  <a:latin typeface="+mj-lt"/>
                  <a:ea typeface="宋体" panose="02010600030101010101" pitchFamily="2" charset="-122"/>
                </a:rPr>
                <a:t>1</a:t>
              </a:r>
              <a:endParaRPr kumimoji="0" lang="zh-CN" altLang="en-US" sz="320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spTree>
    <p:extLst>
      <p:ext uri="{BB962C8B-B14F-4D97-AF65-F5344CB8AC3E}">
        <p14:creationId xmlns:p14="http://schemas.microsoft.com/office/powerpoint/2010/main" val="37257110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97645" y="1685772"/>
            <a:ext cx="2025687" cy="1094600"/>
            <a:chOff x="2862870" y="1133088"/>
            <a:chExt cx="2764517" cy="1344451"/>
          </a:xfrm>
        </p:grpSpPr>
        <p:grpSp>
          <p:nvGrpSpPr>
            <p:cNvPr id="18" name="组合 17"/>
            <p:cNvGrpSpPr/>
            <p:nvPr/>
          </p:nvGrpSpPr>
          <p:grpSpPr>
            <a:xfrm>
              <a:off x="2862870" y="1133088"/>
              <a:ext cx="2764517" cy="1344451"/>
              <a:chOff x="-170041" y="712948"/>
              <a:chExt cx="4348339" cy="2114702"/>
            </a:xfrm>
          </p:grpSpPr>
          <p:sp>
            <p:nvSpPr>
              <p:cNvPr id="20"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mj-lt"/>
                </a:endParaRPr>
              </a:p>
            </p:txBody>
          </p:sp>
          <p:grpSp>
            <p:nvGrpSpPr>
              <p:cNvPr id="21" name="组合 20"/>
              <p:cNvGrpSpPr/>
              <p:nvPr/>
            </p:nvGrpSpPr>
            <p:grpSpPr>
              <a:xfrm rot="3364155">
                <a:off x="1819210" y="-967637"/>
                <a:ext cx="369838" cy="4348339"/>
                <a:chOff x="1601672" y="-1118831"/>
                <a:chExt cx="154347" cy="9144000"/>
              </a:xfrm>
            </p:grpSpPr>
            <p:pic>
              <p:nvPicPr>
                <p:cNvPr id="22"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矩形 22"/>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mj-lt"/>
                  </a:endParaRPr>
                </a:p>
              </p:txBody>
            </p:sp>
          </p:grpSp>
        </p:grpSp>
        <p:sp>
          <p:nvSpPr>
            <p:cNvPr id="19" name="TextBox 3"/>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a:ln>
                    <a:noFill/>
                  </a:ln>
                  <a:solidFill>
                    <a:prstClr val="white"/>
                  </a:solidFill>
                  <a:effectLst/>
                  <a:uLnTx/>
                  <a:uFillTx/>
                  <a:latin typeface="+mj-lt"/>
                  <a:ea typeface="微软雅黑" panose="020B0503020204020204" pitchFamily="34" charset="-122"/>
                </a:rPr>
                <a:t>01</a:t>
              </a:r>
              <a:endParaRPr kumimoji="0" lang="zh-CN" altLang="en-US" sz="2520" b="1"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sp>
        <p:nvSpPr>
          <p:cNvPr id="24" name="矩形 23"/>
          <p:cNvSpPr/>
          <p:nvPr/>
        </p:nvSpPr>
        <p:spPr>
          <a:xfrm>
            <a:off x="6233035" y="1192128"/>
            <a:ext cx="2462854" cy="162499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sp>
        <p:nvSpPr>
          <p:cNvPr id="25" name="TextBox 9"/>
          <p:cNvSpPr txBox="1"/>
          <p:nvPr/>
        </p:nvSpPr>
        <p:spPr>
          <a:xfrm>
            <a:off x="1810069" y="1596096"/>
            <a:ext cx="3829111" cy="848502"/>
          </a:xfrm>
          <a:prstGeom prst="rect">
            <a:avLst/>
          </a:prstGeom>
          <a:noFill/>
        </p:spPr>
        <p:txBody>
          <a:bodyPr wrap="square" rtlCol="0">
            <a:spAutoFit/>
          </a:bodyPr>
          <a:lstStyle/>
          <a:p>
            <a:pPr algn="just">
              <a:lnSpc>
                <a:spcPct val="130000"/>
              </a:lnSpc>
            </a:pPr>
            <a:r>
              <a:rPr lang="en-US" altLang="zh-CN" sz="1260" dirty="0">
                <a:solidFill>
                  <a:prstClr val="black"/>
                </a:solidFill>
                <a:latin typeface="+mj-lt"/>
                <a:ea typeface="微软雅黑" pitchFamily="34" charset="-122"/>
              </a:rPr>
              <a:t>A complex idea can be conveyed with just a single still image, namely making it possible to absorb large amounts of data quickly.</a:t>
            </a:r>
          </a:p>
        </p:txBody>
      </p:sp>
      <p:sp>
        <p:nvSpPr>
          <p:cNvPr id="30" name="矩形 29"/>
          <p:cNvSpPr/>
          <p:nvPr/>
        </p:nvSpPr>
        <p:spPr>
          <a:xfrm>
            <a:off x="5639180" y="3165463"/>
            <a:ext cx="2307416" cy="152243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mj-lt"/>
              <a:ea typeface="宋体" panose="02010600030101010101" pitchFamily="2" charset="-122"/>
            </a:endParaRPr>
          </a:p>
        </p:txBody>
      </p:sp>
      <p:grpSp>
        <p:nvGrpSpPr>
          <p:cNvPr id="31" name="组合 30"/>
          <p:cNvGrpSpPr/>
          <p:nvPr/>
        </p:nvGrpSpPr>
        <p:grpSpPr>
          <a:xfrm>
            <a:off x="397645" y="3425672"/>
            <a:ext cx="2025687" cy="1094600"/>
            <a:chOff x="2862870" y="1133088"/>
            <a:chExt cx="2764517" cy="1344451"/>
          </a:xfrm>
        </p:grpSpPr>
        <p:grpSp>
          <p:nvGrpSpPr>
            <p:cNvPr id="32" name="组合 31"/>
            <p:cNvGrpSpPr/>
            <p:nvPr/>
          </p:nvGrpSpPr>
          <p:grpSpPr>
            <a:xfrm>
              <a:off x="2862870" y="1133088"/>
              <a:ext cx="2764517" cy="1344451"/>
              <a:chOff x="-170041" y="712948"/>
              <a:chExt cx="4348339" cy="2114702"/>
            </a:xfrm>
          </p:grpSpPr>
          <p:sp>
            <p:nvSpPr>
              <p:cNvPr id="34"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mj-lt"/>
                </a:endParaRPr>
              </a:p>
            </p:txBody>
          </p:sp>
          <p:grpSp>
            <p:nvGrpSpPr>
              <p:cNvPr id="35" name="组合 34"/>
              <p:cNvGrpSpPr/>
              <p:nvPr/>
            </p:nvGrpSpPr>
            <p:grpSpPr>
              <a:xfrm rot="3364155">
                <a:off x="1819210" y="-967637"/>
                <a:ext cx="369838" cy="4348339"/>
                <a:chOff x="1601672" y="-1118831"/>
                <a:chExt cx="154347" cy="9144000"/>
              </a:xfrm>
            </p:grpSpPr>
            <p:pic>
              <p:nvPicPr>
                <p:cNvPr id="36"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矩形 36"/>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mj-lt"/>
                  </a:endParaRPr>
                </a:p>
              </p:txBody>
            </p:sp>
          </p:grpSp>
        </p:grpSp>
        <p:sp>
          <p:nvSpPr>
            <p:cNvPr id="33" name="TextBox 3"/>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a:ln>
                    <a:noFill/>
                  </a:ln>
                  <a:solidFill>
                    <a:prstClr val="white"/>
                  </a:solidFill>
                  <a:effectLst/>
                  <a:uLnTx/>
                  <a:uFillTx/>
                  <a:latin typeface="+mj-lt"/>
                  <a:ea typeface="微软雅黑" panose="020B0503020204020204" pitchFamily="34" charset="-122"/>
                </a:rPr>
                <a:t>02</a:t>
              </a:r>
              <a:endParaRPr kumimoji="0" lang="zh-CN" altLang="en-US" sz="2520" b="1"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sp>
        <p:nvSpPr>
          <p:cNvPr id="38" name="TextBox 9"/>
          <p:cNvSpPr txBox="1"/>
          <p:nvPr/>
        </p:nvSpPr>
        <p:spPr>
          <a:xfrm>
            <a:off x="1810069" y="3335996"/>
            <a:ext cx="3829111" cy="596445"/>
          </a:xfrm>
          <a:prstGeom prst="rect">
            <a:avLst/>
          </a:prstGeom>
          <a:noFill/>
        </p:spPr>
        <p:txBody>
          <a:bodyPr wrap="square" rtlCol="0">
            <a:spAutoFit/>
          </a:bodyPr>
          <a:lstStyle/>
          <a:p>
            <a:pPr algn="just">
              <a:lnSpc>
                <a:spcPct val="130000"/>
              </a:lnSpc>
            </a:pPr>
            <a:r>
              <a:rPr lang="en-US" altLang="zh-CN" sz="1260" dirty="0">
                <a:solidFill>
                  <a:prstClr val="black"/>
                </a:solidFill>
                <a:latin typeface="+mj-lt"/>
                <a:ea typeface="微软雅黑" pitchFamily="34" charset="-122"/>
              </a:rPr>
              <a:t>Easy to change colors, photos and Text. Get a modern PowerPoint Presentation that is beautifully designed.</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419293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anim calcmode="lin" valueType="num">
                                      <p:cBhvr>
                                        <p:cTn id="23" dur="500" fill="hold"/>
                                        <p:tgtEl>
                                          <p:spTgt spid="30"/>
                                        </p:tgtEl>
                                        <p:attrNameLst>
                                          <p:attrName>ppt_x</p:attrName>
                                        </p:attrNameLst>
                                      </p:cBhvr>
                                      <p:tavLst>
                                        <p:tav tm="0">
                                          <p:val>
                                            <p:strVal val="#ppt_x"/>
                                          </p:val>
                                        </p:tav>
                                        <p:tav tm="100000">
                                          <p:val>
                                            <p:strVal val="#ppt_x"/>
                                          </p:val>
                                        </p:tav>
                                      </p:tavLst>
                                    </p:anim>
                                    <p:anim calcmode="lin" valueType="num">
                                      <p:cBhvr>
                                        <p:cTn id="24" dur="5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1"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30" grpId="0" animBg="1"/>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58168" y="3929038"/>
            <a:ext cx="448121" cy="448121"/>
            <a:chOff x="1622288" y="2631136"/>
            <a:chExt cx="597494" cy="597494"/>
          </a:xfrm>
        </p:grpSpPr>
        <p:sp>
          <p:nvSpPr>
            <p:cNvPr id="33" name="泪滴形 32"/>
            <p:cNvSpPr/>
            <p:nvPr/>
          </p:nvSpPr>
          <p:spPr>
            <a:xfrm rot="5400000">
              <a:off x="1622288" y="26311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34" name="Freeform 23"/>
            <p:cNvSpPr>
              <a:spLocks/>
            </p:cNvSpPr>
            <p:nvPr/>
          </p:nvSpPr>
          <p:spPr bwMode="auto">
            <a:xfrm>
              <a:off x="1710720" y="2753807"/>
              <a:ext cx="301477" cy="228279"/>
            </a:xfrm>
            <a:custGeom>
              <a:avLst/>
              <a:gdLst>
                <a:gd name="T0" fmla="*/ 15 w 100"/>
                <a:gd name="T1" fmla="*/ 75 h 75"/>
                <a:gd name="T2" fmla="*/ 51 w 100"/>
                <a:gd name="T3" fmla="*/ 17 h 75"/>
                <a:gd name="T4" fmla="*/ 51 w 100"/>
                <a:gd name="T5" fmla="*/ 0 h 75"/>
                <a:gd name="T6" fmla="*/ 100 w 100"/>
                <a:gd name="T7" fmla="*/ 28 h 75"/>
                <a:gd name="T8" fmla="*/ 51 w 100"/>
                <a:gd name="T9" fmla="*/ 61 h 75"/>
                <a:gd name="T10" fmla="*/ 51 w 100"/>
                <a:gd name="T11" fmla="*/ 45 h 75"/>
                <a:gd name="T12" fmla="*/ 51 w 100"/>
                <a:gd name="T13" fmla="*/ 40 h 75"/>
                <a:gd name="T14" fmla="*/ 15 w 100"/>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15" y="75"/>
                  </a:moveTo>
                  <a:cubicBezTo>
                    <a:pt x="15" y="75"/>
                    <a:pt x="0" y="31"/>
                    <a:pt x="51" y="17"/>
                  </a:cubicBezTo>
                  <a:cubicBezTo>
                    <a:pt x="51" y="0"/>
                    <a:pt x="51" y="0"/>
                    <a:pt x="51" y="0"/>
                  </a:cubicBezTo>
                  <a:cubicBezTo>
                    <a:pt x="100" y="28"/>
                    <a:pt x="100" y="28"/>
                    <a:pt x="100" y="28"/>
                  </a:cubicBezTo>
                  <a:cubicBezTo>
                    <a:pt x="51" y="61"/>
                    <a:pt x="51" y="61"/>
                    <a:pt x="51" y="61"/>
                  </a:cubicBezTo>
                  <a:cubicBezTo>
                    <a:pt x="51" y="45"/>
                    <a:pt x="51" y="45"/>
                    <a:pt x="51" y="45"/>
                  </a:cubicBezTo>
                  <a:cubicBezTo>
                    <a:pt x="51" y="40"/>
                    <a:pt x="51" y="40"/>
                    <a:pt x="51" y="40"/>
                  </a:cubicBezTo>
                  <a:cubicBezTo>
                    <a:pt x="51" y="40"/>
                    <a:pt x="24" y="42"/>
                    <a:pt x="15" y="7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sp>
          <p:nvSpPr>
            <p:cNvPr id="35" name="Freeform 27"/>
            <p:cNvSpPr>
              <a:spLocks/>
            </p:cNvSpPr>
            <p:nvPr/>
          </p:nvSpPr>
          <p:spPr bwMode="auto">
            <a:xfrm>
              <a:off x="1858552" y="2906471"/>
              <a:ext cx="301478" cy="229520"/>
            </a:xfrm>
            <a:custGeom>
              <a:avLst/>
              <a:gdLst>
                <a:gd name="T0" fmla="*/ 84 w 100"/>
                <a:gd name="T1" fmla="*/ 0 h 75"/>
                <a:gd name="T2" fmla="*/ 49 w 100"/>
                <a:gd name="T3" fmla="*/ 59 h 75"/>
                <a:gd name="T4" fmla="*/ 49 w 100"/>
                <a:gd name="T5" fmla="*/ 75 h 75"/>
                <a:gd name="T6" fmla="*/ 0 w 100"/>
                <a:gd name="T7" fmla="*/ 48 h 75"/>
                <a:gd name="T8" fmla="*/ 49 w 100"/>
                <a:gd name="T9" fmla="*/ 14 h 75"/>
                <a:gd name="T10" fmla="*/ 49 w 100"/>
                <a:gd name="T11" fmla="*/ 30 h 75"/>
                <a:gd name="T12" fmla="*/ 49 w 100"/>
                <a:gd name="T13" fmla="*/ 35 h 75"/>
                <a:gd name="T14" fmla="*/ 84 w 100"/>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84" y="0"/>
                  </a:moveTo>
                  <a:cubicBezTo>
                    <a:pt x="84" y="0"/>
                    <a:pt x="100" y="44"/>
                    <a:pt x="49" y="59"/>
                  </a:cubicBezTo>
                  <a:cubicBezTo>
                    <a:pt x="49" y="75"/>
                    <a:pt x="49" y="75"/>
                    <a:pt x="49" y="75"/>
                  </a:cubicBezTo>
                  <a:cubicBezTo>
                    <a:pt x="0" y="48"/>
                    <a:pt x="0" y="48"/>
                    <a:pt x="0" y="48"/>
                  </a:cubicBezTo>
                  <a:cubicBezTo>
                    <a:pt x="49" y="14"/>
                    <a:pt x="49" y="14"/>
                    <a:pt x="49" y="14"/>
                  </a:cubicBezTo>
                  <a:cubicBezTo>
                    <a:pt x="49" y="30"/>
                    <a:pt x="49" y="30"/>
                    <a:pt x="49" y="30"/>
                  </a:cubicBezTo>
                  <a:cubicBezTo>
                    <a:pt x="49" y="35"/>
                    <a:pt x="49" y="35"/>
                    <a:pt x="49" y="35"/>
                  </a:cubicBezTo>
                  <a:cubicBezTo>
                    <a:pt x="49" y="35"/>
                    <a:pt x="76" y="33"/>
                    <a:pt x="84"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grpSp>
      <p:grpSp>
        <p:nvGrpSpPr>
          <p:cNvPr id="36" name="组合 35"/>
          <p:cNvGrpSpPr/>
          <p:nvPr/>
        </p:nvGrpSpPr>
        <p:grpSpPr>
          <a:xfrm>
            <a:off x="3522228" y="3929038"/>
            <a:ext cx="448121" cy="448121"/>
            <a:chOff x="1622288" y="1296650"/>
            <a:chExt cx="597494" cy="597494"/>
          </a:xfrm>
        </p:grpSpPr>
        <p:sp>
          <p:nvSpPr>
            <p:cNvPr id="37" name="泪滴形 36"/>
            <p:cNvSpPr/>
            <p:nvPr/>
          </p:nvSpPr>
          <p:spPr>
            <a:xfrm rot="5400000">
              <a:off x="1622288" y="1296650"/>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38" name="Freeform 13"/>
            <p:cNvSpPr>
              <a:spLocks noEditPoints="1"/>
            </p:cNvSpPr>
            <p:nvPr/>
          </p:nvSpPr>
          <p:spPr bwMode="auto">
            <a:xfrm>
              <a:off x="1894044" y="1513319"/>
              <a:ext cx="263670" cy="264390"/>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sp>
          <p:nvSpPr>
            <p:cNvPr id="39" name="Freeform 14"/>
            <p:cNvSpPr>
              <a:spLocks noEditPoints="1"/>
            </p:cNvSpPr>
            <p:nvPr/>
          </p:nvSpPr>
          <p:spPr bwMode="auto">
            <a:xfrm>
              <a:off x="1722435" y="1466772"/>
              <a:ext cx="184065" cy="180971"/>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grpSp>
      <p:grpSp>
        <p:nvGrpSpPr>
          <p:cNvPr id="40" name="组合 39"/>
          <p:cNvGrpSpPr/>
          <p:nvPr/>
        </p:nvGrpSpPr>
        <p:grpSpPr>
          <a:xfrm>
            <a:off x="5978983" y="3929038"/>
            <a:ext cx="448121" cy="448121"/>
            <a:chOff x="1622288" y="3942436"/>
            <a:chExt cx="597494" cy="597494"/>
          </a:xfrm>
        </p:grpSpPr>
        <p:sp>
          <p:nvSpPr>
            <p:cNvPr id="41" name="泪滴形 40"/>
            <p:cNvSpPr/>
            <p:nvPr/>
          </p:nvSpPr>
          <p:spPr>
            <a:xfrm rot="5400000">
              <a:off x="1622288" y="39424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42" name="Freeform 31"/>
            <p:cNvSpPr>
              <a:spLocks/>
            </p:cNvSpPr>
            <p:nvPr/>
          </p:nvSpPr>
          <p:spPr bwMode="auto">
            <a:xfrm>
              <a:off x="1755558" y="4126343"/>
              <a:ext cx="339017" cy="258298"/>
            </a:xfrm>
            <a:custGeom>
              <a:avLst/>
              <a:gdLst>
                <a:gd name="T0" fmla="*/ 95 w 95"/>
                <a:gd name="T1" fmla="*/ 17 h 71"/>
                <a:gd name="T2" fmla="*/ 78 w 95"/>
                <a:gd name="T3" fmla="*/ 0 h 71"/>
                <a:gd name="T4" fmla="*/ 59 w 95"/>
                <a:gd name="T5" fmla="*/ 0 h 71"/>
                <a:gd name="T6" fmla="*/ 59 w 95"/>
                <a:gd name="T7" fmla="*/ 12 h 71"/>
                <a:gd name="T8" fmla="*/ 78 w 95"/>
                <a:gd name="T9" fmla="*/ 12 h 71"/>
                <a:gd name="T10" fmla="*/ 83 w 95"/>
                <a:gd name="T11" fmla="*/ 17 h 71"/>
                <a:gd name="T12" fmla="*/ 83 w 95"/>
                <a:gd name="T13" fmla="*/ 54 h 71"/>
                <a:gd name="T14" fmla="*/ 78 w 95"/>
                <a:gd name="T15" fmla="*/ 59 h 71"/>
                <a:gd name="T16" fmla="*/ 17 w 95"/>
                <a:gd name="T17" fmla="*/ 59 h 71"/>
                <a:gd name="T18" fmla="*/ 12 w 95"/>
                <a:gd name="T19" fmla="*/ 54 h 71"/>
                <a:gd name="T20" fmla="*/ 12 w 95"/>
                <a:gd name="T21" fmla="*/ 17 h 71"/>
                <a:gd name="T22" fmla="*/ 17 w 95"/>
                <a:gd name="T23" fmla="*/ 12 h 71"/>
                <a:gd name="T24" fmla="*/ 37 w 95"/>
                <a:gd name="T25" fmla="*/ 12 h 71"/>
                <a:gd name="T26" fmla="*/ 37 w 95"/>
                <a:gd name="T27" fmla="*/ 0 h 71"/>
                <a:gd name="T28" fmla="*/ 17 w 95"/>
                <a:gd name="T29" fmla="*/ 0 h 71"/>
                <a:gd name="T30" fmla="*/ 0 w 95"/>
                <a:gd name="T31" fmla="*/ 17 h 71"/>
                <a:gd name="T32" fmla="*/ 0 w 95"/>
                <a:gd name="T33" fmla="*/ 54 h 71"/>
                <a:gd name="T34" fmla="*/ 17 w 95"/>
                <a:gd name="T35" fmla="*/ 71 h 71"/>
                <a:gd name="T36" fmla="*/ 78 w 95"/>
                <a:gd name="T37" fmla="*/ 71 h 71"/>
                <a:gd name="T38" fmla="*/ 95 w 95"/>
                <a:gd name="T39" fmla="*/ 54 h 71"/>
                <a:gd name="T40" fmla="*/ 95 w 95"/>
                <a:gd name="T41"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71">
                  <a:moveTo>
                    <a:pt x="95" y="17"/>
                  </a:moveTo>
                  <a:cubicBezTo>
                    <a:pt x="95" y="8"/>
                    <a:pt x="87" y="0"/>
                    <a:pt x="78" y="0"/>
                  </a:cubicBezTo>
                  <a:cubicBezTo>
                    <a:pt x="59" y="0"/>
                    <a:pt x="59" y="0"/>
                    <a:pt x="59" y="0"/>
                  </a:cubicBezTo>
                  <a:cubicBezTo>
                    <a:pt x="59" y="12"/>
                    <a:pt x="59" y="12"/>
                    <a:pt x="59" y="12"/>
                  </a:cubicBezTo>
                  <a:cubicBezTo>
                    <a:pt x="78" y="12"/>
                    <a:pt x="78" y="12"/>
                    <a:pt x="78" y="12"/>
                  </a:cubicBezTo>
                  <a:cubicBezTo>
                    <a:pt x="81" y="12"/>
                    <a:pt x="83" y="15"/>
                    <a:pt x="83" y="17"/>
                  </a:cubicBezTo>
                  <a:cubicBezTo>
                    <a:pt x="83" y="54"/>
                    <a:pt x="83" y="54"/>
                    <a:pt x="83" y="54"/>
                  </a:cubicBezTo>
                  <a:cubicBezTo>
                    <a:pt x="83" y="57"/>
                    <a:pt x="81" y="59"/>
                    <a:pt x="78" y="59"/>
                  </a:cubicBezTo>
                  <a:cubicBezTo>
                    <a:pt x="17" y="59"/>
                    <a:pt x="17" y="59"/>
                    <a:pt x="17" y="59"/>
                  </a:cubicBezTo>
                  <a:cubicBezTo>
                    <a:pt x="15" y="59"/>
                    <a:pt x="12" y="57"/>
                    <a:pt x="12" y="54"/>
                  </a:cubicBezTo>
                  <a:cubicBezTo>
                    <a:pt x="12" y="17"/>
                    <a:pt x="12" y="17"/>
                    <a:pt x="12" y="17"/>
                  </a:cubicBezTo>
                  <a:cubicBezTo>
                    <a:pt x="12" y="15"/>
                    <a:pt x="15" y="12"/>
                    <a:pt x="17" y="12"/>
                  </a:cubicBezTo>
                  <a:cubicBezTo>
                    <a:pt x="37" y="12"/>
                    <a:pt x="37" y="12"/>
                    <a:pt x="37" y="12"/>
                  </a:cubicBezTo>
                  <a:cubicBezTo>
                    <a:pt x="37" y="0"/>
                    <a:pt x="37" y="0"/>
                    <a:pt x="37" y="0"/>
                  </a:cubicBezTo>
                  <a:cubicBezTo>
                    <a:pt x="17" y="0"/>
                    <a:pt x="17" y="0"/>
                    <a:pt x="17" y="0"/>
                  </a:cubicBezTo>
                  <a:cubicBezTo>
                    <a:pt x="8" y="0"/>
                    <a:pt x="0" y="8"/>
                    <a:pt x="0" y="17"/>
                  </a:cubicBezTo>
                  <a:cubicBezTo>
                    <a:pt x="0" y="54"/>
                    <a:pt x="0" y="54"/>
                    <a:pt x="0" y="54"/>
                  </a:cubicBezTo>
                  <a:cubicBezTo>
                    <a:pt x="0" y="64"/>
                    <a:pt x="8" y="71"/>
                    <a:pt x="17" y="71"/>
                  </a:cubicBezTo>
                  <a:cubicBezTo>
                    <a:pt x="78" y="71"/>
                    <a:pt x="78" y="71"/>
                    <a:pt x="78" y="71"/>
                  </a:cubicBezTo>
                  <a:cubicBezTo>
                    <a:pt x="87" y="71"/>
                    <a:pt x="95" y="64"/>
                    <a:pt x="95" y="54"/>
                  </a:cubicBezTo>
                  <a:lnTo>
                    <a:pt x="95" y="17"/>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sp>
          <p:nvSpPr>
            <p:cNvPr id="43" name="Freeform 35"/>
            <p:cNvSpPr>
              <a:spLocks/>
            </p:cNvSpPr>
            <p:nvPr/>
          </p:nvSpPr>
          <p:spPr bwMode="auto">
            <a:xfrm>
              <a:off x="1843152" y="4112558"/>
              <a:ext cx="163942" cy="275766"/>
            </a:xfrm>
            <a:custGeom>
              <a:avLst/>
              <a:gdLst>
                <a:gd name="T0" fmla="*/ 41 w 45"/>
                <a:gd name="T1" fmla="*/ 43 h 78"/>
                <a:gd name="T2" fmla="*/ 32 w 45"/>
                <a:gd name="T3" fmla="*/ 43 h 78"/>
                <a:gd name="T4" fmla="*/ 32 w 45"/>
                <a:gd name="T5" fmla="*/ 38 h 78"/>
                <a:gd name="T6" fmla="*/ 32 w 45"/>
                <a:gd name="T7" fmla="*/ 25 h 78"/>
                <a:gd name="T8" fmla="*/ 32 w 45"/>
                <a:gd name="T9" fmla="*/ 4 h 78"/>
                <a:gd name="T10" fmla="*/ 28 w 45"/>
                <a:gd name="T11" fmla="*/ 0 h 78"/>
                <a:gd name="T12" fmla="*/ 17 w 45"/>
                <a:gd name="T13" fmla="*/ 0 h 78"/>
                <a:gd name="T14" fmla="*/ 14 w 45"/>
                <a:gd name="T15" fmla="*/ 4 h 78"/>
                <a:gd name="T16" fmla="*/ 14 w 45"/>
                <a:gd name="T17" fmla="*/ 25 h 78"/>
                <a:gd name="T18" fmla="*/ 14 w 45"/>
                <a:gd name="T19" fmla="*/ 38 h 78"/>
                <a:gd name="T20" fmla="*/ 14 w 45"/>
                <a:gd name="T21" fmla="*/ 43 h 78"/>
                <a:gd name="T22" fmla="*/ 5 w 45"/>
                <a:gd name="T23" fmla="*/ 43 h 78"/>
                <a:gd name="T24" fmla="*/ 1 w 45"/>
                <a:gd name="T25" fmla="*/ 46 h 78"/>
                <a:gd name="T26" fmla="*/ 9 w 45"/>
                <a:gd name="T27" fmla="*/ 57 h 78"/>
                <a:gd name="T28" fmla="*/ 13 w 45"/>
                <a:gd name="T29" fmla="*/ 65 h 78"/>
                <a:gd name="T30" fmla="*/ 20 w 45"/>
                <a:gd name="T31" fmla="*/ 76 h 78"/>
                <a:gd name="T32" fmla="*/ 25 w 45"/>
                <a:gd name="T33" fmla="*/ 76 h 78"/>
                <a:gd name="T34" fmla="*/ 32 w 45"/>
                <a:gd name="T35" fmla="*/ 64 h 78"/>
                <a:gd name="T36" fmla="*/ 37 w 45"/>
                <a:gd name="T37" fmla="*/ 57 h 78"/>
                <a:gd name="T38" fmla="*/ 44 w 45"/>
                <a:gd name="T39" fmla="*/ 46 h 78"/>
                <a:gd name="T40" fmla="*/ 41 w 45"/>
                <a:gd name="T41"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78">
                  <a:moveTo>
                    <a:pt x="41" y="43"/>
                  </a:moveTo>
                  <a:cubicBezTo>
                    <a:pt x="32" y="43"/>
                    <a:pt x="32" y="43"/>
                    <a:pt x="32" y="43"/>
                  </a:cubicBezTo>
                  <a:cubicBezTo>
                    <a:pt x="32" y="38"/>
                    <a:pt x="32" y="38"/>
                    <a:pt x="32" y="38"/>
                  </a:cubicBezTo>
                  <a:cubicBezTo>
                    <a:pt x="32" y="25"/>
                    <a:pt x="32" y="25"/>
                    <a:pt x="32" y="25"/>
                  </a:cubicBezTo>
                  <a:cubicBezTo>
                    <a:pt x="32" y="4"/>
                    <a:pt x="32" y="4"/>
                    <a:pt x="32" y="4"/>
                  </a:cubicBezTo>
                  <a:cubicBezTo>
                    <a:pt x="32" y="2"/>
                    <a:pt x="30" y="0"/>
                    <a:pt x="28" y="0"/>
                  </a:cubicBezTo>
                  <a:cubicBezTo>
                    <a:pt x="17" y="0"/>
                    <a:pt x="17" y="0"/>
                    <a:pt x="17" y="0"/>
                  </a:cubicBezTo>
                  <a:cubicBezTo>
                    <a:pt x="15" y="1"/>
                    <a:pt x="14" y="2"/>
                    <a:pt x="14" y="4"/>
                  </a:cubicBezTo>
                  <a:cubicBezTo>
                    <a:pt x="14" y="25"/>
                    <a:pt x="14" y="25"/>
                    <a:pt x="14" y="25"/>
                  </a:cubicBezTo>
                  <a:cubicBezTo>
                    <a:pt x="14" y="38"/>
                    <a:pt x="14" y="38"/>
                    <a:pt x="14" y="38"/>
                  </a:cubicBezTo>
                  <a:cubicBezTo>
                    <a:pt x="14" y="43"/>
                    <a:pt x="14" y="43"/>
                    <a:pt x="14" y="43"/>
                  </a:cubicBezTo>
                  <a:cubicBezTo>
                    <a:pt x="5" y="43"/>
                    <a:pt x="5" y="43"/>
                    <a:pt x="5" y="43"/>
                  </a:cubicBezTo>
                  <a:cubicBezTo>
                    <a:pt x="2" y="43"/>
                    <a:pt x="0" y="44"/>
                    <a:pt x="1" y="46"/>
                  </a:cubicBezTo>
                  <a:cubicBezTo>
                    <a:pt x="9" y="57"/>
                    <a:pt x="9" y="57"/>
                    <a:pt x="9" y="57"/>
                  </a:cubicBezTo>
                  <a:cubicBezTo>
                    <a:pt x="10" y="59"/>
                    <a:pt x="12" y="63"/>
                    <a:pt x="13" y="65"/>
                  </a:cubicBezTo>
                  <a:cubicBezTo>
                    <a:pt x="20" y="76"/>
                    <a:pt x="20" y="76"/>
                    <a:pt x="20" y="76"/>
                  </a:cubicBezTo>
                  <a:cubicBezTo>
                    <a:pt x="22" y="78"/>
                    <a:pt x="24" y="78"/>
                    <a:pt x="25" y="76"/>
                  </a:cubicBezTo>
                  <a:cubicBezTo>
                    <a:pt x="32" y="64"/>
                    <a:pt x="32" y="64"/>
                    <a:pt x="32" y="64"/>
                  </a:cubicBezTo>
                  <a:cubicBezTo>
                    <a:pt x="33" y="63"/>
                    <a:pt x="36" y="59"/>
                    <a:pt x="37" y="57"/>
                  </a:cubicBezTo>
                  <a:cubicBezTo>
                    <a:pt x="44" y="46"/>
                    <a:pt x="44" y="46"/>
                    <a:pt x="44" y="46"/>
                  </a:cubicBezTo>
                  <a:cubicBezTo>
                    <a:pt x="45" y="44"/>
                    <a:pt x="44" y="43"/>
                    <a:pt x="41" y="43"/>
                  </a:cubicBez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solidFill>
                <a:effectLst/>
                <a:uLnTx/>
                <a:uFillTx/>
                <a:latin typeface="+mj-lt"/>
                <a:ea typeface="微软雅黑" panose="020B0503020204020204" pitchFamily="34" charset="-122"/>
              </a:endParaRPr>
            </a:p>
          </p:txBody>
        </p:sp>
      </p:grpSp>
      <p:grpSp>
        <p:nvGrpSpPr>
          <p:cNvPr id="44" name="组合 43"/>
          <p:cNvGrpSpPr/>
          <p:nvPr/>
        </p:nvGrpSpPr>
        <p:grpSpPr>
          <a:xfrm>
            <a:off x="1129823" y="1312248"/>
            <a:ext cx="1952904" cy="2410620"/>
            <a:chOff x="1790707" y="1556140"/>
            <a:chExt cx="2603872" cy="3214160"/>
          </a:xfrm>
        </p:grpSpPr>
        <p:sp>
          <p:nvSpPr>
            <p:cNvPr id="45" name="任意多边形 44"/>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46" name="矩形 45"/>
            <p:cNvSpPr/>
            <p:nvPr/>
          </p:nvSpPr>
          <p:spPr>
            <a:xfrm>
              <a:off x="1944403" y="1967771"/>
              <a:ext cx="2296480" cy="2678687"/>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47" name="组合 46"/>
          <p:cNvGrpSpPr/>
          <p:nvPr/>
        </p:nvGrpSpPr>
        <p:grpSpPr>
          <a:xfrm>
            <a:off x="3595548" y="1312248"/>
            <a:ext cx="1952904" cy="2410620"/>
            <a:chOff x="1790707" y="1556140"/>
            <a:chExt cx="2603872" cy="3214160"/>
          </a:xfrm>
        </p:grpSpPr>
        <p:sp>
          <p:nvSpPr>
            <p:cNvPr id="48" name="任意多边形 47"/>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49" name="矩形 48"/>
            <p:cNvSpPr/>
            <p:nvPr/>
          </p:nvSpPr>
          <p:spPr>
            <a:xfrm>
              <a:off x="1944403" y="1967771"/>
              <a:ext cx="2296480" cy="2678687"/>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grpSp>
        <p:nvGrpSpPr>
          <p:cNvPr id="50" name="组合 49"/>
          <p:cNvGrpSpPr/>
          <p:nvPr/>
        </p:nvGrpSpPr>
        <p:grpSpPr>
          <a:xfrm>
            <a:off x="6061273" y="1312248"/>
            <a:ext cx="1952904" cy="2410620"/>
            <a:chOff x="1790707" y="1556140"/>
            <a:chExt cx="2603872" cy="3214160"/>
          </a:xfrm>
        </p:grpSpPr>
        <p:sp>
          <p:nvSpPr>
            <p:cNvPr id="51" name="任意多边形 50"/>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sp>
          <p:nvSpPr>
            <p:cNvPr id="52" name="矩形 51"/>
            <p:cNvSpPr/>
            <p:nvPr/>
          </p:nvSpPr>
          <p:spPr>
            <a:xfrm>
              <a:off x="1944403" y="1967771"/>
              <a:ext cx="2296480" cy="2678687"/>
            </a:xfrm>
            <a:prstGeom prst="rect">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mj-lt"/>
                <a:ea typeface="微软雅黑" panose="020B0503020204020204" pitchFamily="34" charset="-122"/>
              </a:endParaRPr>
            </a:p>
          </p:txBody>
        </p:sp>
      </p:grpSp>
      <p:sp>
        <p:nvSpPr>
          <p:cNvPr id="77" name="矩形 76"/>
          <p:cNvSpPr/>
          <p:nvPr/>
        </p:nvSpPr>
        <p:spPr>
          <a:xfrm>
            <a:off x="1565007" y="3876964"/>
            <a:ext cx="1097081" cy="323159"/>
          </a:xfrm>
          <a:prstGeom prst="rect">
            <a:avLst/>
          </a:prstGeom>
        </p:spPr>
        <p:txBody>
          <a:bodyPr wrap="none" lIns="68573" tIns="34287" rIns="68573" bIns="34287">
            <a:spAutoFit/>
          </a:bodyPr>
          <a:lstStyle/>
          <a:p>
            <a:pPr defTabSz="685732"/>
            <a:r>
              <a:rPr lang="tr-TR" altLang="zh-CN" sz="1650" b="1" dirty="0" err="1">
                <a:solidFill>
                  <a:prstClr val="black">
                    <a:lumMod val="75000"/>
                    <a:lumOff val="25000"/>
                  </a:prstClr>
                </a:solidFill>
                <a:latin typeface="+mj-lt"/>
                <a:ea typeface="微软雅黑" pitchFamily="34" charset="-122"/>
              </a:rPr>
              <a:t>Encourage</a:t>
            </a:r>
            <a:endParaRPr lang="en-US" altLang="zh-CN" sz="1650" b="1" dirty="0">
              <a:solidFill>
                <a:prstClr val="black">
                  <a:lumMod val="75000"/>
                  <a:lumOff val="25000"/>
                </a:prstClr>
              </a:solidFill>
              <a:latin typeface="+mj-lt"/>
              <a:ea typeface="微软雅黑" pitchFamily="34" charset="-122"/>
            </a:endParaRPr>
          </a:p>
        </p:txBody>
      </p:sp>
      <p:sp>
        <p:nvSpPr>
          <p:cNvPr id="78" name="矩形 47"/>
          <p:cNvSpPr>
            <a:spLocks noChangeArrowheads="1"/>
          </p:cNvSpPr>
          <p:nvPr/>
        </p:nvSpPr>
        <p:spPr bwMode="auto">
          <a:xfrm>
            <a:off x="1565006" y="4188659"/>
            <a:ext cx="1611371" cy="76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732">
              <a:lnSpc>
                <a:spcPct val="130000"/>
              </a:lnSpc>
              <a:spcBef>
                <a:spcPct val="0"/>
              </a:spcBef>
              <a:buNone/>
              <a:defRPr/>
            </a:pPr>
            <a:r>
              <a:rPr lang="en-US" altLang="zh-CN" sz="1200" kern="0" dirty="0">
                <a:solidFill>
                  <a:prstClr val="black">
                    <a:lumMod val="75000"/>
                    <a:lumOff val="25000"/>
                  </a:prstClr>
                </a:solidFill>
                <a:latin typeface="+mj-lt"/>
                <a:sym typeface="微软雅黑" pitchFamily="34" charset="-122"/>
              </a:rPr>
              <a:t>You have to be signed in to your  Google account.</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mj-lt"/>
              <a:sym typeface="微软雅黑" pitchFamily="34" charset="-122"/>
            </a:endParaRPr>
          </a:p>
        </p:txBody>
      </p:sp>
      <p:sp>
        <p:nvSpPr>
          <p:cNvPr id="79" name="矩形 78"/>
          <p:cNvSpPr/>
          <p:nvPr/>
        </p:nvSpPr>
        <p:spPr>
          <a:xfrm>
            <a:off x="4034074" y="3876964"/>
            <a:ext cx="803091" cy="323159"/>
          </a:xfrm>
          <a:prstGeom prst="rect">
            <a:avLst/>
          </a:prstGeom>
        </p:spPr>
        <p:txBody>
          <a:bodyPr wrap="none" lIns="68573" tIns="34287" rIns="68573" bIns="34287">
            <a:spAutoFit/>
          </a:bodyPr>
          <a:lstStyle/>
          <a:p>
            <a:pPr defTabSz="685732"/>
            <a:r>
              <a:rPr lang="tr-TR" altLang="zh-CN" sz="1650" b="1" dirty="0" err="1">
                <a:solidFill>
                  <a:prstClr val="black">
                    <a:lumMod val="75000"/>
                    <a:lumOff val="25000"/>
                  </a:prstClr>
                </a:solidFill>
                <a:latin typeface="+mj-lt"/>
                <a:ea typeface="微软雅黑" pitchFamily="34" charset="-122"/>
              </a:rPr>
              <a:t>Employ</a:t>
            </a:r>
            <a:endParaRPr lang="en-US" altLang="zh-CN" sz="1650" b="1" dirty="0">
              <a:solidFill>
                <a:prstClr val="black">
                  <a:lumMod val="75000"/>
                  <a:lumOff val="25000"/>
                </a:prstClr>
              </a:solidFill>
              <a:latin typeface="+mj-lt"/>
              <a:ea typeface="微软雅黑" pitchFamily="34" charset="-122"/>
            </a:endParaRPr>
          </a:p>
        </p:txBody>
      </p:sp>
      <p:sp>
        <p:nvSpPr>
          <p:cNvPr id="80" name="矩形 47"/>
          <p:cNvSpPr>
            <a:spLocks noChangeArrowheads="1"/>
          </p:cNvSpPr>
          <p:nvPr/>
        </p:nvSpPr>
        <p:spPr bwMode="auto">
          <a:xfrm>
            <a:off x="4034074" y="4188659"/>
            <a:ext cx="1613387" cy="76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732">
              <a:lnSpc>
                <a:spcPct val="130000"/>
              </a:lnSpc>
              <a:spcBef>
                <a:spcPct val="0"/>
              </a:spcBef>
              <a:buNone/>
              <a:defRPr/>
            </a:pPr>
            <a:r>
              <a:rPr lang="en-US" altLang="zh-CN" sz="1200" kern="0" dirty="0">
                <a:solidFill>
                  <a:prstClr val="black">
                    <a:lumMod val="75000"/>
                    <a:lumOff val="25000"/>
                  </a:prstClr>
                </a:solidFill>
                <a:latin typeface="+mj-lt"/>
                <a:sym typeface="微软雅黑" pitchFamily="34" charset="-122"/>
              </a:rPr>
              <a:t>You will get a copy of this document on  your Google Drive and.</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mj-lt"/>
              <a:sym typeface="微软雅黑" pitchFamily="34" charset="-122"/>
            </a:endParaRPr>
          </a:p>
        </p:txBody>
      </p:sp>
      <p:sp>
        <p:nvSpPr>
          <p:cNvPr id="81" name="矩形 80"/>
          <p:cNvSpPr/>
          <p:nvPr/>
        </p:nvSpPr>
        <p:spPr>
          <a:xfrm>
            <a:off x="6507049" y="3876964"/>
            <a:ext cx="1040976" cy="323159"/>
          </a:xfrm>
          <a:prstGeom prst="rect">
            <a:avLst/>
          </a:prstGeom>
        </p:spPr>
        <p:txBody>
          <a:bodyPr wrap="none" lIns="68573" tIns="34287" rIns="68573" bIns="34287">
            <a:spAutoFit/>
          </a:bodyPr>
          <a:lstStyle/>
          <a:p>
            <a:pPr defTabSz="685732"/>
            <a:r>
              <a:rPr lang="tr-TR" altLang="zh-CN" sz="1650" b="1" dirty="0" err="1">
                <a:solidFill>
                  <a:prstClr val="black">
                    <a:lumMod val="75000"/>
                    <a:lumOff val="25000"/>
                  </a:prstClr>
                </a:solidFill>
                <a:latin typeface="+mj-lt"/>
                <a:ea typeface="微软雅黑" pitchFamily="34" charset="-122"/>
              </a:rPr>
              <a:t>Education</a:t>
            </a:r>
            <a:endParaRPr lang="en-US" altLang="zh-CN" sz="1650" b="1" dirty="0">
              <a:solidFill>
                <a:prstClr val="black">
                  <a:lumMod val="75000"/>
                  <a:lumOff val="25000"/>
                </a:prstClr>
              </a:solidFill>
              <a:latin typeface="+mj-lt"/>
              <a:ea typeface="微软雅黑" pitchFamily="34" charset="-122"/>
            </a:endParaRPr>
          </a:p>
        </p:txBody>
      </p:sp>
      <p:sp>
        <p:nvSpPr>
          <p:cNvPr id="82" name="矩形 47"/>
          <p:cNvSpPr>
            <a:spLocks noChangeArrowheads="1"/>
          </p:cNvSpPr>
          <p:nvPr/>
        </p:nvSpPr>
        <p:spPr bwMode="auto">
          <a:xfrm>
            <a:off x="6507047" y="4188659"/>
            <a:ext cx="1732788" cy="524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732">
              <a:lnSpc>
                <a:spcPct val="130000"/>
              </a:lnSpc>
              <a:spcBef>
                <a:spcPct val="0"/>
              </a:spcBef>
              <a:buNone/>
              <a:defRPr/>
            </a:pPr>
            <a:r>
              <a:rPr lang="en-US" altLang="zh-CN" sz="1200" kern="0" dirty="0">
                <a:solidFill>
                  <a:prstClr val="black">
                    <a:lumMod val="75000"/>
                    <a:lumOff val="25000"/>
                  </a:prstClr>
                </a:solidFill>
                <a:latin typeface="+mj-lt"/>
                <a:sym typeface="微软雅黑" pitchFamily="34" charset="-122"/>
              </a:rPr>
              <a:t>You have to be signed in to your  Google account.</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mj-lt"/>
              <a:sym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38761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10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childTnLst>
                                </p:cTn>
                              </p:par>
                              <p:par>
                                <p:cTn id="17" presetID="49" presetClass="entr" presetSubtype="0" decel="100000"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 calcmode="lin" valueType="num">
                                      <p:cBhvr>
                                        <p:cTn id="21" dur="500" fill="hold"/>
                                        <p:tgtEl>
                                          <p:spTgt spid="32"/>
                                        </p:tgtEl>
                                        <p:attrNameLst>
                                          <p:attrName>style.rotation</p:attrName>
                                        </p:attrNameLst>
                                      </p:cBhvr>
                                      <p:tavLst>
                                        <p:tav tm="0">
                                          <p:val>
                                            <p:fltVal val="360"/>
                                          </p:val>
                                        </p:tav>
                                        <p:tav tm="100000">
                                          <p:val>
                                            <p:fltVal val="0"/>
                                          </p:val>
                                        </p:tav>
                                      </p:tavLst>
                                    </p:anim>
                                    <p:animEffect transition="in" filter="fade">
                                      <p:cBhvr>
                                        <p:cTn id="22" dur="500"/>
                                        <p:tgtEl>
                                          <p:spTgt spid="32"/>
                                        </p:tgtEl>
                                      </p:cBhvr>
                                    </p:animEffect>
                                  </p:childTnLst>
                                </p:cTn>
                              </p:par>
                              <p:par>
                                <p:cTn id="23" presetID="14" presetClass="entr" presetSubtype="10" fill="hold" grpId="0" nodeType="withEffect">
                                  <p:stCondLst>
                                    <p:cond delay="1000"/>
                                  </p:stCondLst>
                                  <p:childTnLst>
                                    <p:set>
                                      <p:cBhvr>
                                        <p:cTn id="24" dur="1" fill="hold">
                                          <p:stCondLst>
                                            <p:cond delay="0"/>
                                          </p:stCondLst>
                                        </p:cTn>
                                        <p:tgtEl>
                                          <p:spTgt spid="77"/>
                                        </p:tgtEl>
                                        <p:attrNameLst>
                                          <p:attrName>style.visibility</p:attrName>
                                        </p:attrNameLst>
                                      </p:cBhvr>
                                      <p:to>
                                        <p:strVal val="visible"/>
                                      </p:to>
                                    </p:set>
                                    <p:animEffect transition="in" filter="randombar(horizontal)">
                                      <p:cBhvr>
                                        <p:cTn id="25" dur="400"/>
                                        <p:tgtEl>
                                          <p:spTgt spid="77"/>
                                        </p:tgtEl>
                                      </p:cBhvr>
                                    </p:animEffect>
                                  </p:childTnLst>
                                </p:cTn>
                              </p:par>
                              <p:par>
                                <p:cTn id="26" presetID="14" presetClass="entr" presetSubtype="10" fill="hold" grpId="0" nodeType="withEffect">
                                  <p:stCondLst>
                                    <p:cond delay="1000"/>
                                  </p:stCondLst>
                                  <p:childTnLst>
                                    <p:set>
                                      <p:cBhvr>
                                        <p:cTn id="27" dur="1" fill="hold">
                                          <p:stCondLst>
                                            <p:cond delay="0"/>
                                          </p:stCondLst>
                                        </p:cTn>
                                        <p:tgtEl>
                                          <p:spTgt spid="78"/>
                                        </p:tgtEl>
                                        <p:attrNameLst>
                                          <p:attrName>style.visibility</p:attrName>
                                        </p:attrNameLst>
                                      </p:cBhvr>
                                      <p:to>
                                        <p:strVal val="visible"/>
                                      </p:to>
                                    </p:set>
                                    <p:animEffect transition="in" filter="randombar(horizontal)">
                                      <p:cBhvr>
                                        <p:cTn id="28" dur="400"/>
                                        <p:tgtEl>
                                          <p:spTgt spid="78"/>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 calcmode="lin" valueType="num">
                                      <p:cBhvr>
                                        <p:cTn id="33" dur="500" fill="hold"/>
                                        <p:tgtEl>
                                          <p:spTgt spid="36"/>
                                        </p:tgtEl>
                                        <p:attrNameLst>
                                          <p:attrName>style.rotation</p:attrName>
                                        </p:attrNameLst>
                                      </p:cBhvr>
                                      <p:tavLst>
                                        <p:tav tm="0">
                                          <p:val>
                                            <p:fltVal val="360"/>
                                          </p:val>
                                        </p:tav>
                                        <p:tav tm="100000">
                                          <p:val>
                                            <p:fltVal val="0"/>
                                          </p:val>
                                        </p:tav>
                                      </p:tavLst>
                                    </p:anim>
                                    <p:animEffect transition="in" filter="fade">
                                      <p:cBhvr>
                                        <p:cTn id="34" dur="500"/>
                                        <p:tgtEl>
                                          <p:spTgt spid="36"/>
                                        </p:tgtEl>
                                      </p:cBhvr>
                                    </p:animEffect>
                                  </p:childTnLst>
                                </p:cTn>
                              </p:par>
                              <p:par>
                                <p:cTn id="35" presetID="14" presetClass="entr" presetSubtype="10" fill="hold" grpId="0" nodeType="withEffect">
                                  <p:stCondLst>
                                    <p:cond delay="1250"/>
                                  </p:stCondLst>
                                  <p:childTnLst>
                                    <p:set>
                                      <p:cBhvr>
                                        <p:cTn id="36" dur="1" fill="hold">
                                          <p:stCondLst>
                                            <p:cond delay="0"/>
                                          </p:stCondLst>
                                        </p:cTn>
                                        <p:tgtEl>
                                          <p:spTgt spid="79"/>
                                        </p:tgtEl>
                                        <p:attrNameLst>
                                          <p:attrName>style.visibility</p:attrName>
                                        </p:attrNameLst>
                                      </p:cBhvr>
                                      <p:to>
                                        <p:strVal val="visible"/>
                                      </p:to>
                                    </p:set>
                                    <p:animEffect transition="in" filter="randombar(horizontal)">
                                      <p:cBhvr>
                                        <p:cTn id="37" dur="400"/>
                                        <p:tgtEl>
                                          <p:spTgt spid="79"/>
                                        </p:tgtEl>
                                      </p:cBhvr>
                                    </p:animEffect>
                                  </p:childTnLst>
                                </p:cTn>
                              </p:par>
                              <p:par>
                                <p:cTn id="38" presetID="14" presetClass="entr" presetSubtype="10" fill="hold" grpId="0" nodeType="withEffect">
                                  <p:stCondLst>
                                    <p:cond delay="1250"/>
                                  </p:stCondLst>
                                  <p:childTnLst>
                                    <p:set>
                                      <p:cBhvr>
                                        <p:cTn id="39" dur="1" fill="hold">
                                          <p:stCondLst>
                                            <p:cond delay="0"/>
                                          </p:stCondLst>
                                        </p:cTn>
                                        <p:tgtEl>
                                          <p:spTgt spid="80"/>
                                        </p:tgtEl>
                                        <p:attrNameLst>
                                          <p:attrName>style.visibility</p:attrName>
                                        </p:attrNameLst>
                                      </p:cBhvr>
                                      <p:to>
                                        <p:strVal val="visible"/>
                                      </p:to>
                                    </p:set>
                                    <p:animEffect transition="in" filter="randombar(horizontal)">
                                      <p:cBhvr>
                                        <p:cTn id="40" dur="400"/>
                                        <p:tgtEl>
                                          <p:spTgt spid="80"/>
                                        </p:tgtEl>
                                      </p:cBhvr>
                                    </p:animEffect>
                                  </p:childTnLst>
                                </p:cTn>
                              </p:par>
                              <p:par>
                                <p:cTn id="41" presetID="49" presetClass="entr" presetSubtype="0" decel="100000" fill="hold" nodeType="withEffect">
                                  <p:stCondLst>
                                    <p:cond delay="125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 calcmode="lin" valueType="num">
                                      <p:cBhvr>
                                        <p:cTn id="45" dur="500" fill="hold"/>
                                        <p:tgtEl>
                                          <p:spTgt spid="40"/>
                                        </p:tgtEl>
                                        <p:attrNameLst>
                                          <p:attrName>style.rotation</p:attrName>
                                        </p:attrNameLst>
                                      </p:cBhvr>
                                      <p:tavLst>
                                        <p:tav tm="0">
                                          <p:val>
                                            <p:fltVal val="360"/>
                                          </p:val>
                                        </p:tav>
                                        <p:tav tm="100000">
                                          <p:val>
                                            <p:fltVal val="0"/>
                                          </p:val>
                                        </p:tav>
                                      </p:tavLst>
                                    </p:anim>
                                    <p:animEffect transition="in" filter="fade">
                                      <p:cBhvr>
                                        <p:cTn id="46" dur="500"/>
                                        <p:tgtEl>
                                          <p:spTgt spid="40"/>
                                        </p:tgtEl>
                                      </p:cBhvr>
                                    </p:animEffect>
                                  </p:childTnLst>
                                </p:cTn>
                              </p:par>
                              <p:par>
                                <p:cTn id="47" presetID="14" presetClass="entr" presetSubtype="10" fill="hold" grpId="0" nodeType="withEffect">
                                  <p:stCondLst>
                                    <p:cond delay="1500"/>
                                  </p:stCondLst>
                                  <p:childTnLst>
                                    <p:set>
                                      <p:cBhvr>
                                        <p:cTn id="48" dur="1" fill="hold">
                                          <p:stCondLst>
                                            <p:cond delay="0"/>
                                          </p:stCondLst>
                                        </p:cTn>
                                        <p:tgtEl>
                                          <p:spTgt spid="81"/>
                                        </p:tgtEl>
                                        <p:attrNameLst>
                                          <p:attrName>style.visibility</p:attrName>
                                        </p:attrNameLst>
                                      </p:cBhvr>
                                      <p:to>
                                        <p:strVal val="visible"/>
                                      </p:to>
                                    </p:set>
                                    <p:animEffect transition="in" filter="randombar(horizontal)">
                                      <p:cBhvr>
                                        <p:cTn id="49" dur="400"/>
                                        <p:tgtEl>
                                          <p:spTgt spid="81"/>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82"/>
                                        </p:tgtEl>
                                        <p:attrNameLst>
                                          <p:attrName>style.visibility</p:attrName>
                                        </p:attrNameLst>
                                      </p:cBhvr>
                                      <p:to>
                                        <p:strVal val="visible"/>
                                      </p:to>
                                    </p:set>
                                    <p:animEffect transition="in" filter="randombar(horizontal)">
                                      <p:cBhvr>
                                        <p:cTn id="52" dur="4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185173" y="3003800"/>
            <a:ext cx="641701" cy="1571872"/>
          </a:xfrm>
          <a:prstGeom prst="rect">
            <a:avLst/>
          </a:prstGeom>
          <a:solidFill>
            <a:srgbClr val="003466"/>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mj-lt"/>
              <a:ea typeface="微软雅黑" pitchFamily="34" charset="-122"/>
              <a:sym typeface="微软雅黑" pitchFamily="34" charset="-122"/>
            </a:endParaRPr>
          </a:p>
        </p:txBody>
      </p:sp>
      <p:sp>
        <p:nvSpPr>
          <p:cNvPr id="11" name="矩形 46"/>
          <p:cNvSpPr>
            <a:spLocks noChangeAspect="1" noChangeArrowheads="1"/>
          </p:cNvSpPr>
          <p:nvPr/>
        </p:nvSpPr>
        <p:spPr bwMode="auto">
          <a:xfrm>
            <a:off x="1349526" y="3003800"/>
            <a:ext cx="2356335" cy="157187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mj-lt"/>
              <a:ea typeface="微软雅黑" pitchFamily="34" charset="-122"/>
              <a:sym typeface="微软雅黑" pitchFamily="34" charset="-122"/>
            </a:endParaRPr>
          </a:p>
        </p:txBody>
      </p:sp>
      <p:sp>
        <p:nvSpPr>
          <p:cNvPr id="12" name="矩形 47"/>
          <p:cNvSpPr>
            <a:spLocks noChangeAspect="1" noChangeArrowheads="1"/>
          </p:cNvSpPr>
          <p:nvPr/>
        </p:nvSpPr>
        <p:spPr bwMode="auto">
          <a:xfrm>
            <a:off x="3018536" y="1334790"/>
            <a:ext cx="2354864" cy="157040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mj-lt"/>
              <a:ea typeface="微软雅黑" pitchFamily="34" charset="-122"/>
              <a:sym typeface="微软雅黑" pitchFamily="34" charset="-122"/>
            </a:endParaRPr>
          </a:p>
        </p:txBody>
      </p:sp>
      <p:sp>
        <p:nvSpPr>
          <p:cNvPr id="13" name="矩形 59"/>
          <p:cNvSpPr>
            <a:spLocks noChangeAspect="1" noChangeArrowheads="1"/>
          </p:cNvSpPr>
          <p:nvPr/>
        </p:nvSpPr>
        <p:spPr bwMode="auto">
          <a:xfrm>
            <a:off x="5470539" y="1334790"/>
            <a:ext cx="2356335" cy="1571872"/>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mj-lt"/>
              <a:ea typeface="微软雅黑" pitchFamily="34" charset="-122"/>
              <a:sym typeface="微软雅黑" pitchFamily="34" charset="-122"/>
            </a:endParaRPr>
          </a:p>
        </p:txBody>
      </p:sp>
      <p:grpSp>
        <p:nvGrpSpPr>
          <p:cNvPr id="14" name="组合 13"/>
          <p:cNvGrpSpPr/>
          <p:nvPr/>
        </p:nvGrpSpPr>
        <p:grpSpPr>
          <a:xfrm>
            <a:off x="3822134" y="3003800"/>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rgbClr val="0034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mj-lt"/>
                <a:ea typeface="微软雅黑" pitchFamily="34" charset="-122"/>
                <a:sym typeface="微软雅黑" pitchFamily="34" charset="-122"/>
              </a:endParaRPr>
            </a:p>
          </p:txBody>
        </p:sp>
        <p:sp>
          <p:nvSpPr>
            <p:cNvPr id="16" name="矩形 15"/>
            <p:cNvSpPr/>
            <p:nvPr/>
          </p:nvSpPr>
          <p:spPr>
            <a:xfrm>
              <a:off x="5224341" y="4765826"/>
              <a:ext cx="3339805" cy="1138773"/>
            </a:xfrm>
            <a:prstGeom prst="rect">
              <a:avLst/>
            </a:prstGeom>
          </p:spPr>
          <p:txBody>
            <a:bodyPr wrap="square">
              <a:spAutoFit/>
            </a:bodyPr>
            <a:lstStyle/>
            <a:p>
              <a:pPr>
                <a:lnSpc>
                  <a:spcPct val="150000"/>
                </a:lnSpc>
                <a:spcBef>
                  <a:spcPts val="750"/>
                </a:spcBef>
                <a:buFont typeface="Arial" charset="0"/>
                <a:buChar char="•"/>
              </a:pPr>
              <a:r>
                <a:rPr lang="en-US" altLang="zh-CN" sz="1100" dirty="0">
                  <a:solidFill>
                    <a:schemeClr val="bg1"/>
                  </a:solidFill>
                  <a:latin typeface="+mj-lt"/>
                  <a:ea typeface="微软雅黑" pitchFamily="34" charset="-122"/>
                  <a:cs typeface="宋体" charset="-122"/>
                </a:rPr>
                <a:t>Click on the button under the  presentation preview that says "Use as  Google Slides Theme.</a:t>
              </a:r>
              <a:endParaRPr lang="zh-CN" altLang="en-US" sz="1100" dirty="0">
                <a:solidFill>
                  <a:schemeClr val="bg1"/>
                </a:solidFill>
                <a:latin typeface="+mj-lt"/>
                <a:ea typeface="微软雅黑" pitchFamily="34" charset="-122"/>
                <a:cs typeface="宋体" charset="-122"/>
              </a:endParaRPr>
            </a:p>
          </p:txBody>
        </p:sp>
        <p:sp>
          <p:nvSpPr>
            <p:cNvPr id="17" name="矩形 16"/>
            <p:cNvSpPr/>
            <p:nvPr/>
          </p:nvSpPr>
          <p:spPr>
            <a:xfrm>
              <a:off x="5224341" y="4275250"/>
              <a:ext cx="3339805" cy="584776"/>
            </a:xfrm>
            <a:prstGeom prst="rect">
              <a:avLst/>
            </a:prstGeom>
          </p:spPr>
          <p:txBody>
            <a:bodyPr wrap="square">
              <a:spAutoFit/>
            </a:bodyPr>
            <a:lstStyle/>
            <a:p>
              <a:pPr>
                <a:lnSpc>
                  <a:spcPct val="150000"/>
                </a:lnSpc>
                <a:spcBef>
                  <a:spcPts val="750"/>
                </a:spcBef>
              </a:pPr>
              <a:r>
                <a:rPr lang="tr-TR" altLang="zh-CN" sz="1500" b="1" dirty="0" err="1">
                  <a:solidFill>
                    <a:schemeClr val="bg1"/>
                  </a:solidFill>
                  <a:latin typeface="+mj-lt"/>
                  <a:ea typeface="微软雅黑" pitchFamily="34" charset="-122"/>
                  <a:cs typeface="宋体" charset="-122"/>
                </a:rPr>
                <a:t>Equipment</a:t>
              </a:r>
              <a:endParaRPr lang="zh-CN" altLang="en-US" sz="1500" b="1" dirty="0">
                <a:solidFill>
                  <a:schemeClr val="bg1"/>
                </a:solidFill>
                <a:latin typeface="+mj-lt"/>
                <a:ea typeface="微软雅黑" pitchFamily="34" charset="-122"/>
                <a:cs typeface="宋体" charset="-122"/>
              </a:endParaRPr>
            </a:p>
          </p:txBody>
        </p:sp>
      </p:grpSp>
      <p:grpSp>
        <p:nvGrpSpPr>
          <p:cNvPr id="18" name="组合 17"/>
          <p:cNvGrpSpPr/>
          <p:nvPr/>
        </p:nvGrpSpPr>
        <p:grpSpPr>
          <a:xfrm>
            <a:off x="1349527" y="13347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rgbClr val="0034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mj-lt"/>
                <a:ea typeface="微软雅黑" pitchFamily="34" charset="-122"/>
                <a:sym typeface="微软雅黑" pitchFamily="34" charset="-122"/>
              </a:endParaRPr>
            </a:p>
          </p:txBody>
        </p:sp>
        <p:sp>
          <p:nvSpPr>
            <p:cNvPr id="20" name="矩形 19"/>
            <p:cNvSpPr/>
            <p:nvPr/>
          </p:nvSpPr>
          <p:spPr>
            <a:xfrm>
              <a:off x="1795637" y="2505225"/>
              <a:ext cx="1760364" cy="1138773"/>
            </a:xfrm>
            <a:prstGeom prst="rect">
              <a:avLst/>
            </a:prstGeom>
          </p:spPr>
          <p:txBody>
            <a:bodyPr wrap="square">
              <a:spAutoFit/>
            </a:bodyPr>
            <a:lstStyle/>
            <a:p>
              <a:pPr>
                <a:lnSpc>
                  <a:spcPct val="150000"/>
                </a:lnSpc>
                <a:spcBef>
                  <a:spcPts val="750"/>
                </a:spcBef>
                <a:buFont typeface="Arial" charset="0"/>
                <a:buChar char="•"/>
              </a:pPr>
              <a:r>
                <a:rPr lang="en-US" altLang="zh-CN" sz="1100" dirty="0">
                  <a:solidFill>
                    <a:schemeClr val="bg1"/>
                  </a:solidFill>
                  <a:latin typeface="+mj-lt"/>
                  <a:ea typeface="微软雅黑" pitchFamily="34" charset="-122"/>
                  <a:cs typeface="宋体" charset="-122"/>
                </a:rPr>
                <a:t>You have to be signed in to your  Google account.</a:t>
              </a:r>
              <a:endParaRPr lang="zh-CN" altLang="en-US" sz="1100" dirty="0">
                <a:solidFill>
                  <a:schemeClr val="bg1"/>
                </a:solidFill>
                <a:latin typeface="+mj-lt"/>
                <a:ea typeface="微软雅黑" pitchFamily="34" charset="-122"/>
                <a:cs typeface="宋体" charset="-122"/>
              </a:endParaRPr>
            </a:p>
          </p:txBody>
        </p:sp>
      </p:grpSp>
      <p:sp>
        <p:nvSpPr>
          <p:cNvPr id="21" name="矩形 20"/>
          <p:cNvSpPr/>
          <p:nvPr/>
        </p:nvSpPr>
        <p:spPr>
          <a:xfrm>
            <a:off x="1507780" y="1581333"/>
            <a:ext cx="2504854" cy="415498"/>
          </a:xfrm>
          <a:prstGeom prst="rect">
            <a:avLst/>
          </a:prstGeom>
        </p:spPr>
        <p:txBody>
          <a:bodyPr wrap="square" lIns="68580" tIns="34290" rIns="68580" bIns="34290">
            <a:spAutoFit/>
          </a:bodyPr>
          <a:lstStyle/>
          <a:p>
            <a:pPr>
              <a:lnSpc>
                <a:spcPct val="150000"/>
              </a:lnSpc>
              <a:spcBef>
                <a:spcPts val="750"/>
              </a:spcBef>
            </a:pPr>
            <a:r>
              <a:rPr lang="tr-TR" altLang="zh-CN" sz="1500" b="1" dirty="0">
                <a:solidFill>
                  <a:schemeClr val="bg1"/>
                </a:solidFill>
                <a:latin typeface="+mj-lt"/>
                <a:ea typeface="微软雅黑" pitchFamily="34" charset="-122"/>
                <a:cs typeface="宋体" charset="-122"/>
              </a:rPr>
              <a:t>Exchange</a:t>
            </a:r>
            <a:endParaRPr lang="zh-CN" altLang="en-US" sz="1500" b="1" dirty="0">
              <a:solidFill>
                <a:schemeClr val="bg1"/>
              </a:solidFill>
              <a:latin typeface="+mj-lt"/>
              <a:ea typeface="微软雅黑" pitchFamily="34" charset="-122"/>
              <a:cs typeface="宋体"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8078007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
          <p:cNvSpPr txBox="1"/>
          <p:nvPr/>
        </p:nvSpPr>
        <p:spPr>
          <a:xfrm>
            <a:off x="826678" y="3339384"/>
            <a:ext cx="5200108" cy="978729"/>
          </a:xfrm>
          <a:prstGeom prst="rect">
            <a:avLst/>
          </a:prstGeom>
          <a:noFill/>
        </p:spPr>
        <p:txBody>
          <a:bodyPr wrap="square" rtlCol="0">
            <a:spAutoFit/>
          </a:bodyPr>
          <a:lstStyle/>
          <a:p>
            <a:pPr algn="just">
              <a:lnSpc>
                <a:spcPct val="120000"/>
              </a:lnSpc>
            </a:pPr>
            <a:r>
              <a:rPr lang="en-US" altLang="zh-CN" sz="1200" dirty="0">
                <a:solidFill>
                  <a:prstClr val="black"/>
                </a:solidFill>
                <a:latin typeface="+mj-lt"/>
                <a:ea typeface="微软雅黑" panose="020B0503020204020204" pitchFamily="34" charset="-122"/>
              </a:rPr>
              <a:t>Add or delete slides. You have to be signed in to your  Google account. in PowerPoint. Remember to download and install the fonts used in this presentation (you’ll find the links to the font files needed in the Presentation design slide)</a:t>
            </a:r>
            <a:endParaRPr lang="zh-CN" altLang="en-US" sz="1200" dirty="0">
              <a:solidFill>
                <a:prstClr val="black"/>
              </a:solidFill>
              <a:latin typeface="+mj-lt"/>
              <a:ea typeface="微软雅黑" panose="020B0503020204020204" pitchFamily="34" charset="-122"/>
            </a:endParaRPr>
          </a:p>
        </p:txBody>
      </p:sp>
      <p:sp>
        <p:nvSpPr>
          <p:cNvPr id="20" name="五角星 18"/>
          <p:cNvSpPr/>
          <p:nvPr/>
        </p:nvSpPr>
        <p:spPr>
          <a:xfrm rot="2134838">
            <a:off x="947592" y="1585350"/>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srgbClr val="000000"/>
              </a:solidFill>
              <a:effectLst/>
              <a:uLnTx/>
              <a:uFillTx/>
              <a:latin typeface="+mj-lt"/>
            </a:endParaRPr>
          </a:p>
        </p:txBody>
      </p:sp>
      <p:grpSp>
        <p:nvGrpSpPr>
          <p:cNvPr id="21" name="组合 20"/>
          <p:cNvGrpSpPr/>
          <p:nvPr/>
        </p:nvGrpSpPr>
        <p:grpSpPr>
          <a:xfrm>
            <a:off x="1529654" y="1909503"/>
            <a:ext cx="337568" cy="339214"/>
            <a:chOff x="1912141" y="1824035"/>
            <a:chExt cx="488159" cy="490540"/>
          </a:xfrm>
          <a:solidFill>
            <a:srgbClr val="FFFFFF"/>
          </a:solidFill>
        </p:grpSpPr>
        <p:sp>
          <p:nvSpPr>
            <p:cNvPr id="22" name="饼形 21"/>
            <p:cNvSpPr/>
            <p:nvPr/>
          </p:nvSpPr>
          <p:spPr>
            <a:xfrm>
              <a:off x="1912141" y="1847847"/>
              <a:ext cx="466728" cy="466728"/>
            </a:xfrm>
            <a:prstGeom prst="pie">
              <a:avLst>
                <a:gd name="adj1" fmla="val 2668795"/>
                <a:gd name="adj2" fmla="val 1620000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prstClr val="black"/>
                </a:solidFill>
                <a:effectLst/>
                <a:uLnTx/>
                <a:uFillTx/>
                <a:latin typeface="+mj-lt"/>
                <a:ea typeface="宋体" panose="02010600030101010101" pitchFamily="2" charset="-122"/>
              </a:endParaRPr>
            </a:p>
          </p:txBody>
        </p:sp>
        <p:sp>
          <p:nvSpPr>
            <p:cNvPr id="23" name="饼形 22"/>
            <p:cNvSpPr/>
            <p:nvPr/>
          </p:nvSpPr>
          <p:spPr>
            <a:xfrm>
              <a:off x="1933572" y="1824035"/>
              <a:ext cx="466728" cy="466728"/>
            </a:xfrm>
            <a:prstGeom prst="pie">
              <a:avLst>
                <a:gd name="adj1" fmla="val 16168367"/>
                <a:gd name="adj2" fmla="val 21599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prstClr val="black"/>
                </a:solidFill>
                <a:effectLst/>
                <a:uLnTx/>
                <a:uFillTx/>
                <a:latin typeface="+mj-lt"/>
                <a:ea typeface="宋体" panose="02010600030101010101" pitchFamily="2" charset="-122"/>
              </a:endParaRPr>
            </a:p>
          </p:txBody>
        </p:sp>
      </p:grpSp>
      <p:sp>
        <p:nvSpPr>
          <p:cNvPr id="24" name="TextBox 6"/>
          <p:cNvSpPr txBox="1"/>
          <p:nvPr/>
        </p:nvSpPr>
        <p:spPr>
          <a:xfrm>
            <a:off x="1082408" y="2331543"/>
            <a:ext cx="1241226" cy="341632"/>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tr-TR" altLang="zh-CN" sz="1620" b="1" dirty="0" err="1">
                <a:latin typeface="+mj-lt"/>
                <a:ea typeface="微软雅黑" panose="020B0503020204020204" pitchFamily="34" charset="-122"/>
              </a:rPr>
              <a:t>Facilities</a:t>
            </a:r>
            <a:endParaRPr lang="zh-CN" altLang="en-US" sz="1620" b="1" dirty="0">
              <a:latin typeface="+mj-lt"/>
              <a:ea typeface="微软雅黑" panose="020B0503020204020204" pitchFamily="34" charset="-122"/>
            </a:endParaRPr>
          </a:p>
        </p:txBody>
      </p:sp>
      <p:sp>
        <p:nvSpPr>
          <p:cNvPr id="25" name="五角星 18"/>
          <p:cNvSpPr/>
          <p:nvPr/>
        </p:nvSpPr>
        <p:spPr>
          <a:xfrm rot="2134838">
            <a:off x="2681877" y="1579635"/>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srgbClr val="000000"/>
              </a:solidFill>
              <a:effectLst/>
              <a:uLnTx/>
              <a:uFillTx/>
              <a:latin typeface="+mj-lt"/>
            </a:endParaRPr>
          </a:p>
        </p:txBody>
      </p:sp>
      <p:sp>
        <p:nvSpPr>
          <p:cNvPr id="30" name="TextBox 8"/>
          <p:cNvSpPr txBox="1"/>
          <p:nvPr/>
        </p:nvSpPr>
        <p:spPr>
          <a:xfrm>
            <a:off x="2737796" y="2346954"/>
            <a:ext cx="1335633" cy="341632"/>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tr-TR" altLang="zh-CN" sz="1620" b="1" dirty="0" err="1">
                <a:latin typeface="+mj-lt"/>
                <a:ea typeface="微软雅黑" panose="020B0503020204020204" pitchFamily="34" charset="-122"/>
              </a:rPr>
              <a:t>Explanation</a:t>
            </a:r>
            <a:endParaRPr lang="zh-CN" altLang="en-US" sz="1620" b="1" dirty="0">
              <a:latin typeface="+mj-lt"/>
              <a:ea typeface="微软雅黑" panose="020B0503020204020204" pitchFamily="34" charset="-122"/>
            </a:endParaRPr>
          </a:p>
        </p:txBody>
      </p:sp>
      <p:sp>
        <p:nvSpPr>
          <p:cNvPr id="31" name="五角星 18"/>
          <p:cNvSpPr/>
          <p:nvPr/>
        </p:nvSpPr>
        <p:spPr>
          <a:xfrm rot="2134838">
            <a:off x="4431672" y="1579635"/>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a:noFill/>
          </a:ln>
        </p:spPr>
        <p:txBody>
          <a:bodyPr vert="horz" wrap="square" lIns="82296" tIns="41148" rIns="82296" bIns="4114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prstClr val="black"/>
              </a:solidFill>
              <a:effectLst/>
              <a:uLnTx/>
              <a:uFillTx/>
              <a:latin typeface="+mj-lt"/>
            </a:endParaRPr>
          </a:p>
        </p:txBody>
      </p:sp>
      <p:sp>
        <p:nvSpPr>
          <p:cNvPr id="32" name="TextBox 10"/>
          <p:cNvSpPr txBox="1"/>
          <p:nvPr/>
        </p:nvSpPr>
        <p:spPr>
          <a:xfrm>
            <a:off x="4459298" y="2333042"/>
            <a:ext cx="1485196" cy="341632"/>
          </a:xfrm>
          <a:prstGeom prst="rect">
            <a:avLst/>
          </a:prstGeom>
          <a:noFill/>
        </p:spPr>
        <p:txBody>
          <a:bodyPr wrap="square" rtlCol="0">
            <a:spAutoFit/>
          </a:bodyPr>
          <a:lstStyle/>
          <a:p>
            <a:pPr algn="ctr"/>
            <a:r>
              <a:rPr lang="tr-TR" altLang="zh-CN" sz="1620" b="1" dirty="0" err="1">
                <a:solidFill>
                  <a:srgbClr val="FFFFFF"/>
                </a:solidFill>
                <a:latin typeface="+mj-lt"/>
                <a:ea typeface="微软雅黑" panose="020B0503020204020204" pitchFamily="34" charset="-122"/>
              </a:rPr>
              <a:t>Experience</a:t>
            </a:r>
            <a:endParaRPr lang="zh-CN" altLang="en-US" sz="1620" b="1" dirty="0">
              <a:solidFill>
                <a:srgbClr val="FFFFFF"/>
              </a:solidFill>
              <a:latin typeface="+mj-lt"/>
              <a:ea typeface="微软雅黑" panose="020B0503020204020204" pitchFamily="34" charset="-122"/>
            </a:endParaRPr>
          </a:p>
        </p:txBody>
      </p:sp>
      <p:grpSp>
        <p:nvGrpSpPr>
          <p:cNvPr id="33" name="组合 32"/>
          <p:cNvGrpSpPr/>
          <p:nvPr/>
        </p:nvGrpSpPr>
        <p:grpSpPr>
          <a:xfrm>
            <a:off x="3196947" y="1908810"/>
            <a:ext cx="461587" cy="324085"/>
            <a:chOff x="2409665" y="939861"/>
            <a:chExt cx="5638961" cy="3959164"/>
          </a:xfrm>
          <a:solidFill>
            <a:srgbClr val="FFFFFF"/>
          </a:solidFill>
        </p:grpSpPr>
        <p:sp>
          <p:nvSpPr>
            <p:cNvPr id="34"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srgbClr val="33A6B2"/>
                </a:solidFill>
                <a:effectLst/>
                <a:uLnTx/>
                <a:uFillTx/>
                <a:latin typeface="+mj-lt"/>
                <a:ea typeface="宋体" panose="02010600030101010101" pitchFamily="2" charset="-122"/>
              </a:endParaRPr>
            </a:p>
          </p:txBody>
        </p:sp>
        <p:sp>
          <p:nvSpPr>
            <p:cNvPr id="35"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srgbClr val="33A6B2"/>
                </a:solidFill>
                <a:effectLst/>
                <a:uLnTx/>
                <a:uFillTx/>
                <a:latin typeface="+mj-lt"/>
                <a:ea typeface="宋体" panose="02010600030101010101" pitchFamily="2" charset="-122"/>
              </a:endParaRPr>
            </a:p>
          </p:txBody>
        </p:sp>
        <p:sp>
          <p:nvSpPr>
            <p:cNvPr id="36"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srgbClr val="33A6B2"/>
                </a:solidFill>
                <a:effectLst/>
                <a:uLnTx/>
                <a:uFillTx/>
                <a:latin typeface="+mj-lt"/>
                <a:ea typeface="宋体" panose="02010600030101010101" pitchFamily="2" charset="-122"/>
              </a:endParaRPr>
            </a:p>
          </p:txBody>
        </p:sp>
      </p:grpSp>
      <p:sp>
        <p:nvSpPr>
          <p:cNvPr id="37" name="矩形 25"/>
          <p:cNvSpPr/>
          <p:nvPr/>
        </p:nvSpPr>
        <p:spPr>
          <a:xfrm>
            <a:off x="4985027" y="1891057"/>
            <a:ext cx="35478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i="0" u="none" strike="noStrike" kern="0" cap="none" spc="0" normalizeH="0" baseline="0" noProof="0">
              <a:ln>
                <a:noFill/>
              </a:ln>
              <a:solidFill>
                <a:prstClr val="white"/>
              </a:solidFill>
              <a:effectLst/>
              <a:uLnTx/>
              <a:uFillTx/>
              <a:latin typeface="+mj-lt"/>
              <a:ea typeface="宋体" panose="02010600030101010101" pitchFamily="2" charset="-122"/>
            </a:endParaRPr>
          </a:p>
        </p:txBody>
      </p:sp>
      <p:pic>
        <p:nvPicPr>
          <p:cNvPr id="38" name="Picture 8"/>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228843" y="1527404"/>
            <a:ext cx="2143172" cy="1215874"/>
          </a:xfrm>
          <a:prstGeom prst="rect">
            <a:avLst/>
          </a:prstGeom>
          <a:blipFill>
            <a:blip r:embed="rId4" cstate="email">
              <a:extLst>
                <a:ext uri="{28A0092B-C50C-407E-A947-70E740481C1C}">
                  <a14:useLocalDpi xmlns:a14="http://schemas.microsoft.com/office/drawing/2010/main"/>
                </a:ext>
              </a:extLst>
            </a:blip>
            <a:stretch>
              <a:fillRect/>
            </a:stretch>
          </a:blipFill>
        </p:spPr>
      </p:pic>
      <p:pic>
        <p:nvPicPr>
          <p:cNvPr id="39" name="Picture 10"/>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6229098" y="3103317"/>
            <a:ext cx="2144535" cy="1405961"/>
          </a:xfrm>
          <a:prstGeom prst="rect">
            <a:avLst/>
          </a:prstGeom>
          <a:blipFill>
            <a:blip r:embed="rId6" cstate="email">
              <a:extLst>
                <a:ext uri="{28A0092B-C50C-407E-A947-70E740481C1C}">
                  <a14:useLocalDpi xmlns:a14="http://schemas.microsoft.com/office/drawing/2010/main"/>
                </a:ext>
              </a:extLst>
            </a:blip>
            <a:stretch>
              <a:fillRect/>
            </a:stretch>
          </a:blipFill>
        </p:spPr>
      </p:pic>
      <p:sp>
        <p:nvSpPr>
          <p:cNvPr id="2" name="标题 1"/>
          <p:cNvSpPr>
            <a:spLocks noGrp="1"/>
          </p:cNvSpPr>
          <p:nvPr>
            <p:ph type="title"/>
          </p:nvPr>
        </p:nvSpPr>
        <p:spPr/>
        <p:txBody>
          <a:bodyPr/>
          <a:lstStyle/>
          <a:p>
            <a:endParaRPr lang="zh-CN" altLang="en-US" b="0" dirty="0"/>
          </a:p>
        </p:txBody>
      </p:sp>
    </p:spTree>
    <p:extLst>
      <p:ext uri="{BB962C8B-B14F-4D97-AF65-F5344CB8AC3E}">
        <p14:creationId xmlns:p14="http://schemas.microsoft.com/office/powerpoint/2010/main" val="17801053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inVertical)">
                                      <p:cBhvr>
                                        <p:cTn id="31" dur="500"/>
                                        <p:tgtEl>
                                          <p:spTgt spid="3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arn(inVertical)">
                                      <p:cBhvr>
                                        <p:cTn id="45" dur="500"/>
                                        <p:tgtEl>
                                          <p:spTgt spid="32"/>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ppt_x</p:attrName>
                                        </p:attrNameLst>
                                      </p:cBhvr>
                                      <p:tavLst>
                                        <p:tav tm="0">
                                          <p:val>
                                            <p:strVal val="#ppt_x"/>
                                          </p:val>
                                        </p:tav>
                                        <p:tav tm="100000">
                                          <p:val>
                                            <p:strVal val="#ppt_x"/>
                                          </p:val>
                                        </p:tav>
                                      </p:tavLst>
                                    </p:anim>
                                    <p:anim calcmode="lin" valueType="num">
                                      <p:cBhvr>
                                        <p:cTn id="56" dur="5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7" presetClass="entr" presetSubtype="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anim calcmode="lin" valueType="num">
                                      <p:cBhvr>
                                        <p:cTn id="61" dur="500" fill="hold"/>
                                        <p:tgtEl>
                                          <p:spTgt spid="39"/>
                                        </p:tgtEl>
                                        <p:attrNameLst>
                                          <p:attrName>ppt_x</p:attrName>
                                        </p:attrNameLst>
                                      </p:cBhvr>
                                      <p:tavLst>
                                        <p:tav tm="0">
                                          <p:val>
                                            <p:strVal val="#ppt_x"/>
                                          </p:val>
                                        </p:tav>
                                        <p:tav tm="100000">
                                          <p:val>
                                            <p:strVal val="#ppt_x"/>
                                          </p:val>
                                        </p:tav>
                                      </p:tavLst>
                                    </p:anim>
                                    <p:anim calcmode="lin" valueType="num">
                                      <p:cBhvr>
                                        <p:cTn id="62"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4" grpId="0"/>
      <p:bldP spid="25" grpId="0" animBg="1"/>
      <p:bldP spid="30" grpId="0"/>
      <p:bldP spid="31" grpId="0" animBg="1"/>
      <p:bldP spid="32" grpId="0"/>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菱形 35"/>
          <p:cNvSpPr/>
          <p:nvPr/>
        </p:nvSpPr>
        <p:spPr>
          <a:xfrm>
            <a:off x="5730875" y="1276350"/>
            <a:ext cx="2873375" cy="2874963"/>
          </a:xfrm>
          <a:prstGeom prst="diamond">
            <a:avLst/>
          </a:prstGeom>
          <a:solidFill>
            <a:sysClr val="window" lastClr="FFFFFF">
              <a:lumMod val="75000"/>
            </a:sysClr>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grpSp>
        <p:nvGrpSpPr>
          <p:cNvPr id="37" name="组合 36"/>
          <p:cNvGrpSpPr>
            <a:grpSpLocks/>
          </p:cNvGrpSpPr>
          <p:nvPr/>
        </p:nvGrpSpPr>
        <p:grpSpPr bwMode="auto">
          <a:xfrm>
            <a:off x="6086475" y="1633538"/>
            <a:ext cx="2160588" cy="2160587"/>
            <a:chOff x="5649081" y="1491629"/>
            <a:chExt cx="2160240" cy="2160240"/>
          </a:xfrm>
        </p:grpSpPr>
        <p:sp>
          <p:nvSpPr>
            <p:cNvPr id="38" name="菱形 37"/>
            <p:cNvSpPr/>
            <p:nvPr/>
          </p:nvSpPr>
          <p:spPr>
            <a:xfrm>
              <a:off x="5649081" y="1491629"/>
              <a:ext cx="2160240" cy="2160240"/>
            </a:xfrm>
            <a:prstGeom prst="diamond">
              <a:avLst/>
            </a:prstGeom>
            <a:solidFill>
              <a:sysClr val="window" lastClr="FFFFFF">
                <a:lumMod val="50000"/>
              </a:sysClr>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39" name="Freeform 37"/>
            <p:cNvSpPr>
              <a:spLocks noEditPoints="1"/>
            </p:cNvSpPr>
            <p:nvPr/>
          </p:nvSpPr>
          <p:spPr bwMode="auto">
            <a:xfrm>
              <a:off x="6444208" y="2280268"/>
              <a:ext cx="701089" cy="582961"/>
            </a:xfrm>
            <a:custGeom>
              <a:avLst/>
              <a:gdLst>
                <a:gd name="T0" fmla="*/ 2147483647 w 309"/>
                <a:gd name="T1" fmla="*/ 0 h 257"/>
                <a:gd name="T2" fmla="*/ 2147483647 w 309"/>
                <a:gd name="T3" fmla="*/ 2147483647 h 257"/>
                <a:gd name="T4" fmla="*/ 2147483647 w 309"/>
                <a:gd name="T5" fmla="*/ 2147483647 h 257"/>
                <a:gd name="T6" fmla="*/ 2147483647 w 309"/>
                <a:gd name="T7" fmla="*/ 2147483647 h 257"/>
                <a:gd name="T8" fmla="*/ 2147483647 w 309"/>
                <a:gd name="T9" fmla="*/ 2147483647 h 257"/>
                <a:gd name="T10" fmla="*/ 2147483647 w 309"/>
                <a:gd name="T11" fmla="*/ 2147483647 h 257"/>
                <a:gd name="T12" fmla="*/ 2147483647 w 309"/>
                <a:gd name="T13" fmla="*/ 2147483647 h 257"/>
                <a:gd name="T14" fmla="*/ 2147483647 w 309"/>
                <a:gd name="T15" fmla="*/ 2147483647 h 257"/>
                <a:gd name="T16" fmla="*/ 2147483647 w 309"/>
                <a:gd name="T17" fmla="*/ 2147483647 h 257"/>
                <a:gd name="T18" fmla="*/ 2147483647 w 309"/>
                <a:gd name="T19" fmla="*/ 2147483647 h 257"/>
                <a:gd name="T20" fmla="*/ 2147483647 w 309"/>
                <a:gd name="T21" fmla="*/ 2147483647 h 257"/>
                <a:gd name="T22" fmla="*/ 2147483647 w 309"/>
                <a:gd name="T23" fmla="*/ 2147483647 h 257"/>
                <a:gd name="T24" fmla="*/ 2147483647 w 309"/>
                <a:gd name="T25" fmla="*/ 2147483647 h 257"/>
                <a:gd name="T26" fmla="*/ 2147483647 w 309"/>
                <a:gd name="T27" fmla="*/ 2147483647 h 257"/>
                <a:gd name="T28" fmla="*/ 2147483647 w 309"/>
                <a:gd name="T29" fmla="*/ 2147483647 h 257"/>
                <a:gd name="T30" fmla="*/ 2147483647 w 309"/>
                <a:gd name="T31" fmla="*/ 2147483647 h 257"/>
                <a:gd name="T32" fmla="*/ 2147483647 w 309"/>
                <a:gd name="T33" fmla="*/ 2147483647 h 257"/>
                <a:gd name="T34" fmla="*/ 2147483647 w 309"/>
                <a:gd name="T35" fmla="*/ 2147483647 h 257"/>
                <a:gd name="T36" fmla="*/ 2147483647 w 309"/>
                <a:gd name="T37" fmla="*/ 2147483647 h 257"/>
                <a:gd name="T38" fmla="*/ 2147483647 w 309"/>
                <a:gd name="T39" fmla="*/ 2147483647 h 257"/>
                <a:gd name="T40" fmla="*/ 2147483647 w 309"/>
                <a:gd name="T41" fmla="*/ 2147483647 h 257"/>
                <a:gd name="T42" fmla="*/ 2147483647 w 309"/>
                <a:gd name="T43" fmla="*/ 2147483647 h 257"/>
                <a:gd name="T44" fmla="*/ 2147483647 w 309"/>
                <a:gd name="T45" fmla="*/ 2147483647 h 257"/>
                <a:gd name="T46" fmla="*/ 2147483647 w 309"/>
                <a:gd name="T47" fmla="*/ 2147483647 h 257"/>
                <a:gd name="T48" fmla="*/ 2147483647 w 309"/>
                <a:gd name="T49" fmla="*/ 2147483647 h 257"/>
                <a:gd name="T50" fmla="*/ 2147483647 w 309"/>
                <a:gd name="T51" fmla="*/ 2147483647 h 257"/>
                <a:gd name="T52" fmla="*/ 2147483647 w 309"/>
                <a:gd name="T53" fmla="*/ 2147483647 h 257"/>
                <a:gd name="T54" fmla="*/ 2147483647 w 309"/>
                <a:gd name="T55" fmla="*/ 2147483647 h 257"/>
                <a:gd name="T56" fmla="*/ 2147483647 w 309"/>
                <a:gd name="T57" fmla="*/ 2147483647 h 257"/>
                <a:gd name="T58" fmla="*/ 2147483647 w 309"/>
                <a:gd name="T59" fmla="*/ 2147483647 h 257"/>
                <a:gd name="T60" fmla="*/ 2147483647 w 309"/>
                <a:gd name="T61" fmla="*/ 2147483647 h 257"/>
                <a:gd name="T62" fmla="*/ 2147483647 w 309"/>
                <a:gd name="T63" fmla="*/ 2147483647 h 257"/>
                <a:gd name="T64" fmla="*/ 2147483647 w 309"/>
                <a:gd name="T65" fmla="*/ 2147483647 h 257"/>
                <a:gd name="T66" fmla="*/ 2147483647 w 309"/>
                <a:gd name="T67" fmla="*/ 2147483647 h 257"/>
                <a:gd name="T68" fmla="*/ 2147483647 w 309"/>
                <a:gd name="T69" fmla="*/ 2147483647 h 257"/>
                <a:gd name="T70" fmla="*/ 2147483647 w 309"/>
                <a:gd name="T71" fmla="*/ 2147483647 h 257"/>
                <a:gd name="T72" fmla="*/ 0 w 309"/>
                <a:gd name="T73" fmla="*/ 2147483647 h 257"/>
                <a:gd name="T74" fmla="*/ 2147483647 w 309"/>
                <a:gd name="T75" fmla="*/ 2147483647 h 2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9"/>
                <a:gd name="T115" fmla="*/ 0 h 257"/>
                <a:gd name="T116" fmla="*/ 309 w 309"/>
                <a:gd name="T117" fmla="*/ 257 h 2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grpSp>
      <p:grpSp>
        <p:nvGrpSpPr>
          <p:cNvPr id="40" name="组合 39"/>
          <p:cNvGrpSpPr>
            <a:grpSpLocks/>
          </p:cNvGrpSpPr>
          <p:nvPr/>
        </p:nvGrpSpPr>
        <p:grpSpPr bwMode="auto">
          <a:xfrm>
            <a:off x="5730875" y="1282700"/>
            <a:ext cx="1150938" cy="1152525"/>
            <a:chOff x="5292080" y="1139949"/>
            <a:chExt cx="1152128" cy="1152128"/>
          </a:xfrm>
        </p:grpSpPr>
        <p:sp>
          <p:nvSpPr>
            <p:cNvPr id="41" name="椭圆 40"/>
            <p:cNvSpPr/>
            <p:nvPr/>
          </p:nvSpPr>
          <p:spPr>
            <a:xfrm>
              <a:off x="5292080"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42" name="Freeform 42"/>
            <p:cNvSpPr>
              <a:spLocks noChangeAspect="1" noEditPoints="1"/>
            </p:cNvSpPr>
            <p:nvPr/>
          </p:nvSpPr>
          <p:spPr bwMode="auto">
            <a:xfrm>
              <a:off x="5629237" y="1424413"/>
              <a:ext cx="455894" cy="583200"/>
            </a:xfrm>
            <a:custGeom>
              <a:avLst/>
              <a:gdLst>
                <a:gd name="T0" fmla="*/ 2147483647 w 224"/>
                <a:gd name="T1" fmla="*/ 2147483647 h 287"/>
                <a:gd name="T2" fmla="*/ 2147483647 w 224"/>
                <a:gd name="T3" fmla="*/ 2147483647 h 287"/>
                <a:gd name="T4" fmla="*/ 2147483647 w 224"/>
                <a:gd name="T5" fmla="*/ 2147483647 h 287"/>
                <a:gd name="T6" fmla="*/ 0 w 224"/>
                <a:gd name="T7" fmla="*/ 2147483647 h 287"/>
                <a:gd name="T8" fmla="*/ 2147483647 w 224"/>
                <a:gd name="T9" fmla="*/ 2147483647 h 287"/>
                <a:gd name="T10" fmla="*/ 2147483647 w 224"/>
                <a:gd name="T11" fmla="*/ 2147483647 h 287"/>
                <a:gd name="T12" fmla="*/ 2147483647 w 224"/>
                <a:gd name="T13" fmla="*/ 2147483647 h 287"/>
                <a:gd name="T14" fmla="*/ 2147483647 w 224"/>
                <a:gd name="T15" fmla="*/ 2147483647 h 287"/>
                <a:gd name="T16" fmla="*/ 2147483647 w 224"/>
                <a:gd name="T17" fmla="*/ 2147483647 h 287"/>
                <a:gd name="T18" fmla="*/ 2147483647 w 224"/>
                <a:gd name="T19" fmla="*/ 2147483647 h 287"/>
                <a:gd name="T20" fmla="*/ 2147483647 w 224"/>
                <a:gd name="T21" fmla="*/ 2147483647 h 287"/>
                <a:gd name="T22" fmla="*/ 2147483647 w 224"/>
                <a:gd name="T23" fmla="*/ 2147483647 h 287"/>
                <a:gd name="T24" fmla="*/ 2147483647 w 224"/>
                <a:gd name="T25" fmla="*/ 2147483647 h 287"/>
                <a:gd name="T26" fmla="*/ 2147483647 w 224"/>
                <a:gd name="T27" fmla="*/ 2147483647 h 287"/>
                <a:gd name="T28" fmla="*/ 2147483647 w 224"/>
                <a:gd name="T29" fmla="*/ 2147483647 h 287"/>
                <a:gd name="T30" fmla="*/ 2147483647 w 224"/>
                <a:gd name="T31" fmla="*/ 2147483647 h 287"/>
                <a:gd name="T32" fmla="*/ 2147483647 w 224"/>
                <a:gd name="T33" fmla="*/ 2147483647 h 287"/>
                <a:gd name="T34" fmla="*/ 2147483647 w 224"/>
                <a:gd name="T35" fmla="*/ 2147483647 h 287"/>
                <a:gd name="T36" fmla="*/ 2147483647 w 224"/>
                <a:gd name="T37" fmla="*/ 2147483647 h 287"/>
                <a:gd name="T38" fmla="*/ 2147483647 w 224"/>
                <a:gd name="T39" fmla="*/ 2147483647 h 287"/>
                <a:gd name="T40" fmla="*/ 2147483647 w 224"/>
                <a:gd name="T41" fmla="*/ 2147483647 h 287"/>
                <a:gd name="T42" fmla="*/ 2147483647 w 224"/>
                <a:gd name="T43" fmla="*/ 2147483647 h 287"/>
                <a:gd name="T44" fmla="*/ 2147483647 w 224"/>
                <a:gd name="T45" fmla="*/ 2147483647 h 287"/>
                <a:gd name="T46" fmla="*/ 2147483647 w 224"/>
                <a:gd name="T47" fmla="*/ 2147483647 h 287"/>
                <a:gd name="T48" fmla="*/ 2147483647 w 224"/>
                <a:gd name="T49" fmla="*/ 2147483647 h 287"/>
                <a:gd name="T50" fmla="*/ 2147483647 w 224"/>
                <a:gd name="T51" fmla="*/ 2147483647 h 287"/>
                <a:gd name="T52" fmla="*/ 2147483647 w 224"/>
                <a:gd name="T53" fmla="*/ 2147483647 h 287"/>
                <a:gd name="T54" fmla="*/ 2147483647 w 224"/>
                <a:gd name="T55" fmla="*/ 2147483647 h 287"/>
                <a:gd name="T56" fmla="*/ 2147483647 w 224"/>
                <a:gd name="T57" fmla="*/ 2147483647 h 287"/>
                <a:gd name="T58" fmla="*/ 2147483647 w 224"/>
                <a:gd name="T59" fmla="*/ 2147483647 h 287"/>
                <a:gd name="T60" fmla="*/ 2147483647 w 224"/>
                <a:gd name="T61" fmla="*/ 2147483647 h 287"/>
                <a:gd name="T62" fmla="*/ 2147483647 w 224"/>
                <a:gd name="T63" fmla="*/ 2147483647 h 287"/>
                <a:gd name="T64" fmla="*/ 2147483647 w 224"/>
                <a:gd name="T65" fmla="*/ 2147483647 h 287"/>
                <a:gd name="T66" fmla="*/ 2147483647 w 224"/>
                <a:gd name="T67" fmla="*/ 2147483647 h 287"/>
                <a:gd name="T68" fmla="*/ 2147483647 w 224"/>
                <a:gd name="T69" fmla="*/ 2147483647 h 287"/>
                <a:gd name="T70" fmla="*/ 2147483647 w 224"/>
                <a:gd name="T71" fmla="*/ 2147483647 h 287"/>
                <a:gd name="T72" fmla="*/ 2147483647 w 224"/>
                <a:gd name="T73" fmla="*/ 2147483647 h 287"/>
                <a:gd name="T74" fmla="*/ 2147483647 w 224"/>
                <a:gd name="T75" fmla="*/ 2147483647 h 287"/>
                <a:gd name="T76" fmla="*/ 2147483647 w 224"/>
                <a:gd name="T77" fmla="*/ 2147483647 h 287"/>
                <a:gd name="T78" fmla="*/ 2147483647 w 224"/>
                <a:gd name="T79" fmla="*/ 2147483647 h 287"/>
                <a:gd name="T80" fmla="*/ 2147483647 w 224"/>
                <a:gd name="T81" fmla="*/ 2147483647 h 287"/>
                <a:gd name="T82" fmla="*/ 2147483647 w 224"/>
                <a:gd name="T83" fmla="*/ 2147483647 h 287"/>
                <a:gd name="T84" fmla="*/ 2147483647 w 224"/>
                <a:gd name="T85" fmla="*/ 2147483647 h 287"/>
                <a:gd name="T86" fmla="*/ 2147483647 w 224"/>
                <a:gd name="T87" fmla="*/ 2147483647 h 287"/>
                <a:gd name="T88" fmla="*/ 2147483647 w 224"/>
                <a:gd name="T89" fmla="*/ 2147483647 h 287"/>
                <a:gd name="T90" fmla="*/ 2147483647 w 224"/>
                <a:gd name="T91" fmla="*/ 2147483647 h 287"/>
                <a:gd name="T92" fmla="*/ 2147483647 w 224"/>
                <a:gd name="T93" fmla="*/ 2147483647 h 287"/>
                <a:gd name="T94" fmla="*/ 2147483647 w 224"/>
                <a:gd name="T95" fmla="*/ 2147483647 h 2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4"/>
                <a:gd name="T145" fmla="*/ 0 h 287"/>
                <a:gd name="T146" fmla="*/ 224 w 224"/>
                <a:gd name="T147" fmla="*/ 287 h 28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grpSp>
      <p:grpSp>
        <p:nvGrpSpPr>
          <p:cNvPr id="43" name="组合 42"/>
          <p:cNvGrpSpPr>
            <a:grpSpLocks/>
          </p:cNvGrpSpPr>
          <p:nvPr/>
        </p:nvGrpSpPr>
        <p:grpSpPr bwMode="auto">
          <a:xfrm>
            <a:off x="5732463" y="2930525"/>
            <a:ext cx="1152525" cy="1152525"/>
            <a:chOff x="5295106" y="2787774"/>
            <a:chExt cx="1152128" cy="1152128"/>
          </a:xfrm>
        </p:grpSpPr>
        <p:sp>
          <p:nvSpPr>
            <p:cNvPr id="44" name="椭圆 43"/>
            <p:cNvSpPr/>
            <p:nvPr/>
          </p:nvSpPr>
          <p:spPr>
            <a:xfrm>
              <a:off x="5295106"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45" name="Freeform 47"/>
            <p:cNvSpPr>
              <a:spLocks noChangeAspect="1" noEditPoints="1"/>
            </p:cNvSpPr>
            <p:nvPr/>
          </p:nvSpPr>
          <p:spPr bwMode="auto">
            <a:xfrm>
              <a:off x="5511638" y="3101078"/>
              <a:ext cx="719064" cy="583200"/>
            </a:xfrm>
            <a:custGeom>
              <a:avLst/>
              <a:gdLst>
                <a:gd name="T0" fmla="*/ 2147483647 w 329"/>
                <a:gd name="T1" fmla="*/ 2147483647 h 267"/>
                <a:gd name="T2" fmla="*/ 2147483647 w 329"/>
                <a:gd name="T3" fmla="*/ 2147483647 h 267"/>
                <a:gd name="T4" fmla="*/ 2147483647 w 329"/>
                <a:gd name="T5" fmla="*/ 2147483647 h 267"/>
                <a:gd name="T6" fmla="*/ 2147483647 w 329"/>
                <a:gd name="T7" fmla="*/ 2147483647 h 267"/>
                <a:gd name="T8" fmla="*/ 2147483647 w 329"/>
                <a:gd name="T9" fmla="*/ 2147483647 h 267"/>
                <a:gd name="T10" fmla="*/ 2147483647 w 329"/>
                <a:gd name="T11" fmla="*/ 2147483647 h 267"/>
                <a:gd name="T12" fmla="*/ 2147483647 w 329"/>
                <a:gd name="T13" fmla="*/ 2147483647 h 267"/>
                <a:gd name="T14" fmla="*/ 2147483647 w 329"/>
                <a:gd name="T15" fmla="*/ 2147483647 h 267"/>
                <a:gd name="T16" fmla="*/ 2147483647 w 329"/>
                <a:gd name="T17" fmla="*/ 2147483647 h 267"/>
                <a:gd name="T18" fmla="*/ 2147483647 w 329"/>
                <a:gd name="T19" fmla="*/ 2147483647 h 267"/>
                <a:gd name="T20" fmla="*/ 2147483647 w 329"/>
                <a:gd name="T21" fmla="*/ 2147483647 h 267"/>
                <a:gd name="T22" fmla="*/ 2147483647 w 329"/>
                <a:gd name="T23" fmla="*/ 2147483647 h 267"/>
                <a:gd name="T24" fmla="*/ 2147483647 w 329"/>
                <a:gd name="T25" fmla="*/ 2147483647 h 267"/>
                <a:gd name="T26" fmla="*/ 2147483647 w 329"/>
                <a:gd name="T27" fmla="*/ 2147483647 h 267"/>
                <a:gd name="T28" fmla="*/ 2147483647 w 329"/>
                <a:gd name="T29" fmla="*/ 2147483647 h 267"/>
                <a:gd name="T30" fmla="*/ 2147483647 w 329"/>
                <a:gd name="T31" fmla="*/ 2147483647 h 267"/>
                <a:gd name="T32" fmla="*/ 2147483647 w 329"/>
                <a:gd name="T33" fmla="*/ 2147483647 h 267"/>
                <a:gd name="T34" fmla="*/ 2147483647 w 329"/>
                <a:gd name="T35" fmla="*/ 2147483647 h 267"/>
                <a:gd name="T36" fmla="*/ 2147483647 w 329"/>
                <a:gd name="T37" fmla="*/ 2147483647 h 267"/>
                <a:gd name="T38" fmla="*/ 2147483647 w 329"/>
                <a:gd name="T39" fmla="*/ 2147483647 h 267"/>
                <a:gd name="T40" fmla="*/ 2147483647 w 329"/>
                <a:gd name="T41" fmla="*/ 2147483647 h 267"/>
                <a:gd name="T42" fmla="*/ 2147483647 w 329"/>
                <a:gd name="T43" fmla="*/ 2147483647 h 267"/>
                <a:gd name="T44" fmla="*/ 2147483647 w 329"/>
                <a:gd name="T45" fmla="*/ 2147483647 h 267"/>
                <a:gd name="T46" fmla="*/ 2147483647 w 329"/>
                <a:gd name="T47" fmla="*/ 2147483647 h 267"/>
                <a:gd name="T48" fmla="*/ 2147483647 w 329"/>
                <a:gd name="T49" fmla="*/ 2147483647 h 267"/>
                <a:gd name="T50" fmla="*/ 2147483647 w 329"/>
                <a:gd name="T51" fmla="*/ 2147483647 h 267"/>
                <a:gd name="T52" fmla="*/ 2147483647 w 329"/>
                <a:gd name="T53" fmla="*/ 2147483647 h 267"/>
                <a:gd name="T54" fmla="*/ 2147483647 w 329"/>
                <a:gd name="T55" fmla="*/ 2147483647 h 267"/>
                <a:gd name="T56" fmla="*/ 2147483647 w 329"/>
                <a:gd name="T57" fmla="*/ 2147483647 h 267"/>
                <a:gd name="T58" fmla="*/ 2147483647 w 329"/>
                <a:gd name="T59" fmla="*/ 2147483647 h 267"/>
                <a:gd name="T60" fmla="*/ 2147483647 w 329"/>
                <a:gd name="T61" fmla="*/ 2147483647 h 267"/>
                <a:gd name="T62" fmla="*/ 2147483647 w 329"/>
                <a:gd name="T63" fmla="*/ 2147483647 h 267"/>
                <a:gd name="T64" fmla="*/ 2147483647 w 329"/>
                <a:gd name="T65" fmla="*/ 2147483647 h 267"/>
                <a:gd name="T66" fmla="*/ 2147483647 w 329"/>
                <a:gd name="T67" fmla="*/ 2147483647 h 267"/>
                <a:gd name="T68" fmla="*/ 2147483647 w 329"/>
                <a:gd name="T69" fmla="*/ 2147483647 h 267"/>
                <a:gd name="T70" fmla="*/ 2147483647 w 329"/>
                <a:gd name="T71" fmla="*/ 2147483647 h 267"/>
                <a:gd name="T72" fmla="*/ 2147483647 w 329"/>
                <a:gd name="T73" fmla="*/ 2147483647 h 267"/>
                <a:gd name="T74" fmla="*/ 2147483647 w 329"/>
                <a:gd name="T75" fmla="*/ 2147483647 h 267"/>
                <a:gd name="T76" fmla="*/ 2147483647 w 329"/>
                <a:gd name="T77" fmla="*/ 2147483647 h 267"/>
                <a:gd name="T78" fmla="*/ 2147483647 w 329"/>
                <a:gd name="T79" fmla="*/ 2147483647 h 267"/>
                <a:gd name="T80" fmla="*/ 2147483647 w 329"/>
                <a:gd name="T81" fmla="*/ 2147483647 h 267"/>
                <a:gd name="T82" fmla="*/ 2147483647 w 329"/>
                <a:gd name="T83" fmla="*/ 2147483647 h 267"/>
                <a:gd name="T84" fmla="*/ 2147483647 w 329"/>
                <a:gd name="T85" fmla="*/ 2147483647 h 267"/>
                <a:gd name="T86" fmla="*/ 2147483647 w 329"/>
                <a:gd name="T87" fmla="*/ 2147483647 h 267"/>
                <a:gd name="T88" fmla="*/ 2147483647 w 329"/>
                <a:gd name="T89" fmla="*/ 2147483647 h 267"/>
                <a:gd name="T90" fmla="*/ 2147483647 w 329"/>
                <a:gd name="T91" fmla="*/ 2147483647 h 267"/>
                <a:gd name="T92" fmla="*/ 2147483647 w 329"/>
                <a:gd name="T93" fmla="*/ 2147483647 h 267"/>
                <a:gd name="T94" fmla="*/ 2147483647 w 329"/>
                <a:gd name="T95" fmla="*/ 2147483647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9"/>
                <a:gd name="T145" fmla="*/ 0 h 267"/>
                <a:gd name="T146" fmla="*/ 329 w 329"/>
                <a:gd name="T147" fmla="*/ 267 h 26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grpSp>
      <p:grpSp>
        <p:nvGrpSpPr>
          <p:cNvPr id="46" name="组合 45"/>
          <p:cNvGrpSpPr>
            <a:grpSpLocks/>
          </p:cNvGrpSpPr>
          <p:nvPr/>
        </p:nvGrpSpPr>
        <p:grpSpPr bwMode="auto">
          <a:xfrm>
            <a:off x="7361238" y="2930525"/>
            <a:ext cx="1152525" cy="1152525"/>
            <a:chOff x="6923881" y="2787774"/>
            <a:chExt cx="1152128" cy="1152128"/>
          </a:xfrm>
        </p:grpSpPr>
        <p:sp>
          <p:nvSpPr>
            <p:cNvPr id="47" name="椭圆 46"/>
            <p:cNvSpPr/>
            <p:nvPr/>
          </p:nvSpPr>
          <p:spPr>
            <a:xfrm>
              <a:off x="6923881"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grpSp>
          <p:nvGrpSpPr>
            <p:cNvPr id="48" name="组合 70"/>
            <p:cNvGrpSpPr>
              <a:grpSpLocks/>
            </p:cNvGrpSpPr>
            <p:nvPr/>
          </p:nvGrpSpPr>
          <p:grpSpPr bwMode="auto">
            <a:xfrm>
              <a:off x="7162685" y="3062938"/>
              <a:ext cx="674520" cy="583200"/>
              <a:chOff x="4848315" y="2995479"/>
              <a:chExt cx="674520" cy="583200"/>
            </a:xfrm>
          </p:grpSpPr>
          <p:sp>
            <p:nvSpPr>
              <p:cNvPr id="49" name="Freeform 52"/>
              <p:cNvSpPr>
                <a:spLocks noEditPoints="1"/>
              </p:cNvSpPr>
              <p:nvPr/>
            </p:nvSpPr>
            <p:spPr bwMode="auto">
              <a:xfrm>
                <a:off x="4963503" y="3243495"/>
                <a:ext cx="456598" cy="250091"/>
              </a:xfrm>
              <a:custGeom>
                <a:avLst/>
                <a:gdLst>
                  <a:gd name="T0" fmla="*/ 2147483647 w 186"/>
                  <a:gd name="T1" fmla="*/ 2147483647 h 102"/>
                  <a:gd name="T2" fmla="*/ 2147483647 w 186"/>
                  <a:gd name="T3" fmla="*/ 2147483647 h 102"/>
                  <a:gd name="T4" fmla="*/ 2147483647 w 186"/>
                  <a:gd name="T5" fmla="*/ 2147483647 h 102"/>
                  <a:gd name="T6" fmla="*/ 2147483647 w 186"/>
                  <a:gd name="T7" fmla="*/ 2147483647 h 102"/>
                  <a:gd name="T8" fmla="*/ 2147483647 w 186"/>
                  <a:gd name="T9" fmla="*/ 2147483647 h 102"/>
                  <a:gd name="T10" fmla="*/ 2147483647 w 186"/>
                  <a:gd name="T11" fmla="*/ 2147483647 h 102"/>
                  <a:gd name="T12" fmla="*/ 2147483647 w 186"/>
                  <a:gd name="T13" fmla="*/ 2147483647 h 102"/>
                  <a:gd name="T14" fmla="*/ 2147483647 w 186"/>
                  <a:gd name="T15" fmla="*/ 2147483647 h 102"/>
                  <a:gd name="T16" fmla="*/ 2147483647 w 186"/>
                  <a:gd name="T17" fmla="*/ 2147483647 h 102"/>
                  <a:gd name="T18" fmla="*/ 2147483647 w 186"/>
                  <a:gd name="T19" fmla="*/ 2147483647 h 102"/>
                  <a:gd name="T20" fmla="*/ 2147483647 w 186"/>
                  <a:gd name="T21" fmla="*/ 2147483647 h 102"/>
                  <a:gd name="T22" fmla="*/ 2147483647 w 186"/>
                  <a:gd name="T23" fmla="*/ 2147483647 h 102"/>
                  <a:gd name="T24" fmla="*/ 2147483647 w 186"/>
                  <a:gd name="T25" fmla="*/ 2147483647 h 102"/>
                  <a:gd name="T26" fmla="*/ 2147483647 w 186"/>
                  <a:gd name="T27" fmla="*/ 2147483647 h 102"/>
                  <a:gd name="T28" fmla="*/ 2147483647 w 186"/>
                  <a:gd name="T29" fmla="*/ 2147483647 h 102"/>
                  <a:gd name="T30" fmla="*/ 2147483647 w 186"/>
                  <a:gd name="T31" fmla="*/ 2147483647 h 102"/>
                  <a:gd name="T32" fmla="*/ 2147483647 w 186"/>
                  <a:gd name="T33" fmla="*/ 2147483647 h 102"/>
                  <a:gd name="T34" fmla="*/ 2147483647 w 186"/>
                  <a:gd name="T35" fmla="*/ 2147483647 h 102"/>
                  <a:gd name="T36" fmla="*/ 2147483647 w 186"/>
                  <a:gd name="T37" fmla="*/ 2147483647 h 102"/>
                  <a:gd name="T38" fmla="*/ 2147483647 w 186"/>
                  <a:gd name="T39" fmla="*/ 2147483647 h 102"/>
                  <a:gd name="T40" fmla="*/ 2147483647 w 186"/>
                  <a:gd name="T41" fmla="*/ 2147483647 h 102"/>
                  <a:gd name="T42" fmla="*/ 2147483647 w 186"/>
                  <a:gd name="T43" fmla="*/ 2147483647 h 102"/>
                  <a:gd name="T44" fmla="*/ 2147483647 w 186"/>
                  <a:gd name="T45" fmla="*/ 2147483647 h 102"/>
                  <a:gd name="T46" fmla="*/ 2147483647 w 186"/>
                  <a:gd name="T47" fmla="*/ 2147483647 h 102"/>
                  <a:gd name="T48" fmla="*/ 2147483647 w 186"/>
                  <a:gd name="T49" fmla="*/ 2147483647 h 102"/>
                  <a:gd name="T50" fmla="*/ 2147483647 w 186"/>
                  <a:gd name="T51" fmla="*/ 2147483647 h 102"/>
                  <a:gd name="T52" fmla="*/ 2147483647 w 186"/>
                  <a:gd name="T53" fmla="*/ 2147483647 h 102"/>
                  <a:gd name="T54" fmla="*/ 2147483647 w 186"/>
                  <a:gd name="T55" fmla="*/ 2147483647 h 102"/>
                  <a:gd name="T56" fmla="*/ 2147483647 w 186"/>
                  <a:gd name="T57" fmla="*/ 2147483647 h 102"/>
                  <a:gd name="T58" fmla="*/ 2147483647 w 186"/>
                  <a:gd name="T59" fmla="*/ 2147483647 h 102"/>
                  <a:gd name="T60" fmla="*/ 2147483647 w 186"/>
                  <a:gd name="T61" fmla="*/ 2147483647 h 102"/>
                  <a:gd name="T62" fmla="*/ 2147483647 w 186"/>
                  <a:gd name="T63" fmla="*/ 2147483647 h 102"/>
                  <a:gd name="T64" fmla="*/ 2147483647 w 186"/>
                  <a:gd name="T65" fmla="*/ 2147483647 h 102"/>
                  <a:gd name="T66" fmla="*/ 2147483647 w 186"/>
                  <a:gd name="T67" fmla="*/ 2147483647 h 102"/>
                  <a:gd name="T68" fmla="*/ 2147483647 w 186"/>
                  <a:gd name="T69" fmla="*/ 2147483647 h 102"/>
                  <a:gd name="T70" fmla="*/ 2147483647 w 186"/>
                  <a:gd name="T71" fmla="*/ 2147483647 h 102"/>
                  <a:gd name="T72" fmla="*/ 2147483647 w 186"/>
                  <a:gd name="T73" fmla="*/ 2147483647 h 102"/>
                  <a:gd name="T74" fmla="*/ 2147483647 w 186"/>
                  <a:gd name="T75" fmla="*/ 2147483647 h 102"/>
                  <a:gd name="T76" fmla="*/ 2147483647 w 186"/>
                  <a:gd name="T77" fmla="*/ 2147483647 h 102"/>
                  <a:gd name="T78" fmla="*/ 2147483647 w 186"/>
                  <a:gd name="T79" fmla="*/ 2147483647 h 102"/>
                  <a:gd name="T80" fmla="*/ 2147483647 w 186"/>
                  <a:gd name="T81" fmla="*/ 2147483647 h 102"/>
                  <a:gd name="T82" fmla="*/ 2147483647 w 186"/>
                  <a:gd name="T83" fmla="*/ 2147483647 h 102"/>
                  <a:gd name="T84" fmla="*/ 2147483647 w 186"/>
                  <a:gd name="T85" fmla="*/ 2147483647 h 102"/>
                  <a:gd name="T86" fmla="*/ 2147483647 w 186"/>
                  <a:gd name="T87" fmla="*/ 2147483647 h 102"/>
                  <a:gd name="T88" fmla="*/ 0 w 186"/>
                  <a:gd name="T89" fmla="*/ 2147483647 h 102"/>
                  <a:gd name="T90" fmla="*/ 2147483647 w 186"/>
                  <a:gd name="T91" fmla="*/ 2147483647 h 102"/>
                  <a:gd name="T92" fmla="*/ 2147483647 w 186"/>
                  <a:gd name="T93" fmla="*/ 2147483647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02"/>
                  <a:gd name="T143" fmla="*/ 186 w 186"/>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sp>
            <p:nvSpPr>
              <p:cNvPr id="50" name="Freeform 53"/>
              <p:cNvSpPr>
                <a:spLocks noEditPoints="1"/>
              </p:cNvSpPr>
              <p:nvPr/>
            </p:nvSpPr>
            <p:spPr bwMode="auto">
              <a:xfrm>
                <a:off x="4848315" y="2995479"/>
                <a:ext cx="674520" cy="583200"/>
              </a:xfrm>
              <a:custGeom>
                <a:avLst/>
                <a:gdLst>
                  <a:gd name="T0" fmla="*/ 2147483647 w 275"/>
                  <a:gd name="T1" fmla="*/ 2147483647 h 238"/>
                  <a:gd name="T2" fmla="*/ 2147483647 w 275"/>
                  <a:gd name="T3" fmla="*/ 2147483647 h 238"/>
                  <a:gd name="T4" fmla="*/ 2147483647 w 275"/>
                  <a:gd name="T5" fmla="*/ 2147483647 h 238"/>
                  <a:gd name="T6" fmla="*/ 2147483647 w 275"/>
                  <a:gd name="T7" fmla="*/ 2147483647 h 238"/>
                  <a:gd name="T8" fmla="*/ 2147483647 w 275"/>
                  <a:gd name="T9" fmla="*/ 2147483647 h 238"/>
                  <a:gd name="T10" fmla="*/ 2147483647 w 275"/>
                  <a:gd name="T11" fmla="*/ 0 h 238"/>
                  <a:gd name="T12" fmla="*/ 2147483647 w 275"/>
                  <a:gd name="T13" fmla="*/ 0 h 238"/>
                  <a:gd name="T14" fmla="*/ 2147483647 w 275"/>
                  <a:gd name="T15" fmla="*/ 2147483647 h 238"/>
                  <a:gd name="T16" fmla="*/ 2147483647 w 275"/>
                  <a:gd name="T17" fmla="*/ 2147483647 h 238"/>
                  <a:gd name="T18" fmla="*/ 2147483647 w 275"/>
                  <a:gd name="T19" fmla="*/ 2147483647 h 238"/>
                  <a:gd name="T20" fmla="*/ 2147483647 w 275"/>
                  <a:gd name="T21" fmla="*/ 2147483647 h 238"/>
                  <a:gd name="T22" fmla="*/ 2147483647 w 275"/>
                  <a:gd name="T23" fmla="*/ 2147483647 h 238"/>
                  <a:gd name="T24" fmla="*/ 0 w 275"/>
                  <a:gd name="T25" fmla="*/ 2147483647 h 238"/>
                  <a:gd name="T26" fmla="*/ 0 w 275"/>
                  <a:gd name="T27" fmla="*/ 2147483647 h 238"/>
                  <a:gd name="T28" fmla="*/ 2147483647 w 275"/>
                  <a:gd name="T29" fmla="*/ 2147483647 h 238"/>
                  <a:gd name="T30" fmla="*/ 2147483647 w 275"/>
                  <a:gd name="T31" fmla="*/ 2147483647 h 238"/>
                  <a:gd name="T32" fmla="*/ 2147483647 w 275"/>
                  <a:gd name="T33" fmla="*/ 2147483647 h 238"/>
                  <a:gd name="T34" fmla="*/ 2147483647 w 275"/>
                  <a:gd name="T35" fmla="*/ 2147483647 h 238"/>
                  <a:gd name="T36" fmla="*/ 2147483647 w 275"/>
                  <a:gd name="T37" fmla="*/ 2147483647 h 238"/>
                  <a:gd name="T38" fmla="*/ 2147483647 w 275"/>
                  <a:gd name="T39" fmla="*/ 2147483647 h 238"/>
                  <a:gd name="T40" fmla="*/ 2147483647 w 275"/>
                  <a:gd name="T41" fmla="*/ 2147483647 h 238"/>
                  <a:gd name="T42" fmla="*/ 2147483647 w 275"/>
                  <a:gd name="T43" fmla="*/ 2147483647 h 238"/>
                  <a:gd name="T44" fmla="*/ 2147483647 w 275"/>
                  <a:gd name="T45" fmla="*/ 2147483647 h 238"/>
                  <a:gd name="T46" fmla="*/ 2147483647 w 275"/>
                  <a:gd name="T47" fmla="*/ 2147483647 h 238"/>
                  <a:gd name="T48" fmla="*/ 2147483647 w 275"/>
                  <a:gd name="T49" fmla="*/ 2147483647 h 238"/>
                  <a:gd name="T50" fmla="*/ 2147483647 w 275"/>
                  <a:gd name="T51" fmla="*/ 2147483647 h 238"/>
                  <a:gd name="T52" fmla="*/ 2147483647 w 275"/>
                  <a:gd name="T53" fmla="*/ 2147483647 h 238"/>
                  <a:gd name="T54" fmla="*/ 2147483647 w 275"/>
                  <a:gd name="T55" fmla="*/ 2147483647 h 238"/>
                  <a:gd name="T56" fmla="*/ 2147483647 w 275"/>
                  <a:gd name="T57" fmla="*/ 2147483647 h 238"/>
                  <a:gd name="T58" fmla="*/ 2147483647 w 275"/>
                  <a:gd name="T59" fmla="*/ 2147483647 h 238"/>
                  <a:gd name="T60" fmla="*/ 2147483647 w 275"/>
                  <a:gd name="T61" fmla="*/ 2147483647 h 238"/>
                  <a:gd name="T62" fmla="*/ 2147483647 w 275"/>
                  <a:gd name="T63" fmla="*/ 2147483647 h 238"/>
                  <a:gd name="T64" fmla="*/ 2147483647 w 275"/>
                  <a:gd name="T65" fmla="*/ 2147483647 h 238"/>
                  <a:gd name="T66" fmla="*/ 2147483647 w 275"/>
                  <a:gd name="T67" fmla="*/ 2147483647 h 238"/>
                  <a:gd name="T68" fmla="*/ 2147483647 w 275"/>
                  <a:gd name="T69" fmla="*/ 2147483647 h 238"/>
                  <a:gd name="T70" fmla="*/ 2147483647 w 275"/>
                  <a:gd name="T71" fmla="*/ 2147483647 h 238"/>
                  <a:gd name="T72" fmla="*/ 2147483647 w 275"/>
                  <a:gd name="T73" fmla="*/ 2147483647 h 238"/>
                  <a:gd name="T74" fmla="*/ 2147483647 w 275"/>
                  <a:gd name="T75" fmla="*/ 2147483647 h 238"/>
                  <a:gd name="T76" fmla="*/ 2147483647 w 275"/>
                  <a:gd name="T77" fmla="*/ 2147483647 h 238"/>
                  <a:gd name="T78" fmla="*/ 2147483647 w 275"/>
                  <a:gd name="T79" fmla="*/ 2147483647 h 238"/>
                  <a:gd name="T80" fmla="*/ 2147483647 w 275"/>
                  <a:gd name="T81" fmla="*/ 2147483647 h 238"/>
                  <a:gd name="T82" fmla="*/ 2147483647 w 275"/>
                  <a:gd name="T83" fmla="*/ 2147483647 h 238"/>
                  <a:gd name="T84" fmla="*/ 2147483647 w 275"/>
                  <a:gd name="T85" fmla="*/ 2147483647 h 238"/>
                  <a:gd name="T86" fmla="*/ 2147483647 w 275"/>
                  <a:gd name="T87" fmla="*/ 2147483647 h 238"/>
                  <a:gd name="T88" fmla="*/ 2147483647 w 275"/>
                  <a:gd name="T89" fmla="*/ 2147483647 h 238"/>
                  <a:gd name="T90" fmla="*/ 2147483647 w 275"/>
                  <a:gd name="T91" fmla="*/ 2147483647 h 238"/>
                  <a:gd name="T92" fmla="*/ 2147483647 w 275"/>
                  <a:gd name="T93" fmla="*/ 2147483647 h 2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75"/>
                  <a:gd name="T142" fmla="*/ 0 h 238"/>
                  <a:gd name="T143" fmla="*/ 275 w 275"/>
                  <a:gd name="T144" fmla="*/ 238 h 2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grpSp>
      </p:grpSp>
      <p:grpSp>
        <p:nvGrpSpPr>
          <p:cNvPr id="51" name="组合 50"/>
          <p:cNvGrpSpPr>
            <a:grpSpLocks/>
          </p:cNvGrpSpPr>
          <p:nvPr/>
        </p:nvGrpSpPr>
        <p:grpSpPr bwMode="auto">
          <a:xfrm>
            <a:off x="7361238" y="1282700"/>
            <a:ext cx="1152525" cy="1152525"/>
            <a:chOff x="6923881" y="1139949"/>
            <a:chExt cx="1152128" cy="1152128"/>
          </a:xfrm>
        </p:grpSpPr>
        <p:sp>
          <p:nvSpPr>
            <p:cNvPr id="52" name="椭圆 51"/>
            <p:cNvSpPr/>
            <p:nvPr/>
          </p:nvSpPr>
          <p:spPr>
            <a:xfrm>
              <a:off x="6923881"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53" name="Freeform 21"/>
            <p:cNvSpPr>
              <a:spLocks noChangeAspect="1" noEditPoints="1"/>
            </p:cNvSpPr>
            <p:nvPr/>
          </p:nvSpPr>
          <p:spPr bwMode="auto">
            <a:xfrm>
              <a:off x="7177642" y="1415320"/>
              <a:ext cx="621073" cy="583200"/>
            </a:xfrm>
            <a:custGeom>
              <a:avLst/>
              <a:gdLst>
                <a:gd name="T0" fmla="*/ 2147483647 w 243"/>
                <a:gd name="T1" fmla="*/ 0 h 228"/>
                <a:gd name="T2" fmla="*/ 2147483647 w 243"/>
                <a:gd name="T3" fmla="*/ 2147483647 h 228"/>
                <a:gd name="T4" fmla="*/ 2147483647 w 243"/>
                <a:gd name="T5" fmla="*/ 2147483647 h 228"/>
                <a:gd name="T6" fmla="*/ 2147483647 w 243"/>
                <a:gd name="T7" fmla="*/ 2147483647 h 228"/>
                <a:gd name="T8" fmla="*/ 2147483647 w 243"/>
                <a:gd name="T9" fmla="*/ 2147483647 h 228"/>
                <a:gd name="T10" fmla="*/ 2147483647 w 243"/>
                <a:gd name="T11" fmla="*/ 2147483647 h 228"/>
                <a:gd name="T12" fmla="*/ 2147483647 w 243"/>
                <a:gd name="T13" fmla="*/ 2147483647 h 228"/>
                <a:gd name="T14" fmla="*/ 2147483647 w 243"/>
                <a:gd name="T15" fmla="*/ 2147483647 h 228"/>
                <a:gd name="T16" fmla="*/ 2147483647 w 243"/>
                <a:gd name="T17" fmla="*/ 2147483647 h 228"/>
                <a:gd name="T18" fmla="*/ 2147483647 w 243"/>
                <a:gd name="T19" fmla="*/ 2147483647 h 228"/>
                <a:gd name="T20" fmla="*/ 2147483647 w 243"/>
                <a:gd name="T21" fmla="*/ 2147483647 h 228"/>
                <a:gd name="T22" fmla="*/ 0 w 243"/>
                <a:gd name="T23" fmla="*/ 2147483647 h 228"/>
                <a:gd name="T24" fmla="*/ 2147483647 w 243"/>
                <a:gd name="T25" fmla="*/ 0 h 228"/>
                <a:gd name="T26" fmla="*/ 2147483647 w 243"/>
                <a:gd name="T27" fmla="*/ 2147483647 h 228"/>
                <a:gd name="T28" fmla="*/ 2147483647 w 243"/>
                <a:gd name="T29" fmla="*/ 2147483647 h 228"/>
                <a:gd name="T30" fmla="*/ 2147483647 w 243"/>
                <a:gd name="T31" fmla="*/ 2147483647 h 228"/>
                <a:gd name="T32" fmla="*/ 2147483647 w 243"/>
                <a:gd name="T33" fmla="*/ 2147483647 h 228"/>
                <a:gd name="T34" fmla="*/ 2147483647 w 243"/>
                <a:gd name="T35" fmla="*/ 2147483647 h 228"/>
                <a:gd name="T36" fmla="*/ 2147483647 w 243"/>
                <a:gd name="T37" fmla="*/ 2147483647 h 228"/>
                <a:gd name="T38" fmla="*/ 2147483647 w 243"/>
                <a:gd name="T39" fmla="*/ 2147483647 h 228"/>
                <a:gd name="T40" fmla="*/ 2147483647 w 243"/>
                <a:gd name="T41" fmla="*/ 2147483647 h 228"/>
                <a:gd name="T42" fmla="*/ 2147483647 w 243"/>
                <a:gd name="T43" fmla="*/ 2147483647 h 228"/>
                <a:gd name="T44" fmla="*/ 2147483647 w 243"/>
                <a:gd name="T45" fmla="*/ 2147483647 h 228"/>
                <a:gd name="T46" fmla="*/ 2147483647 w 243"/>
                <a:gd name="T47" fmla="*/ 2147483647 h 228"/>
                <a:gd name="T48" fmla="*/ 2147483647 w 243"/>
                <a:gd name="T49" fmla="*/ 2147483647 h 228"/>
                <a:gd name="T50" fmla="*/ 2147483647 w 243"/>
                <a:gd name="T51" fmla="*/ 2147483647 h 228"/>
                <a:gd name="T52" fmla="*/ 2147483647 w 243"/>
                <a:gd name="T53" fmla="*/ 2147483647 h 228"/>
                <a:gd name="T54" fmla="*/ 2147483647 w 243"/>
                <a:gd name="T55" fmla="*/ 2147483647 h 228"/>
                <a:gd name="T56" fmla="*/ 2147483647 w 243"/>
                <a:gd name="T57" fmla="*/ 2147483647 h 228"/>
                <a:gd name="T58" fmla="*/ 2147483647 w 243"/>
                <a:gd name="T59" fmla="*/ 2147483647 h 228"/>
                <a:gd name="T60" fmla="*/ 2147483647 w 243"/>
                <a:gd name="T61" fmla="*/ 2147483647 h 228"/>
                <a:gd name="T62" fmla="*/ 2147483647 w 243"/>
                <a:gd name="T63" fmla="*/ 2147483647 h 228"/>
                <a:gd name="T64" fmla="*/ 2147483647 w 243"/>
                <a:gd name="T65" fmla="*/ 2147483647 h 228"/>
                <a:gd name="T66" fmla="*/ 2147483647 w 243"/>
                <a:gd name="T67" fmla="*/ 2147483647 h 228"/>
                <a:gd name="T68" fmla="*/ 2147483647 w 243"/>
                <a:gd name="T69" fmla="*/ 2147483647 h 228"/>
                <a:gd name="T70" fmla="*/ 2147483647 w 243"/>
                <a:gd name="T71" fmla="*/ 2147483647 h 228"/>
                <a:gd name="T72" fmla="*/ 2147483647 w 243"/>
                <a:gd name="T73" fmla="*/ 2147483647 h 228"/>
                <a:gd name="T74" fmla="*/ 2147483647 w 243"/>
                <a:gd name="T75" fmla="*/ 2147483647 h 228"/>
                <a:gd name="T76" fmla="*/ 2147483647 w 243"/>
                <a:gd name="T77" fmla="*/ 2147483647 h 228"/>
                <a:gd name="T78" fmla="*/ 2147483647 w 243"/>
                <a:gd name="T79" fmla="*/ 2147483647 h 228"/>
                <a:gd name="T80" fmla="*/ 2147483647 w 243"/>
                <a:gd name="T81" fmla="*/ 2147483647 h 228"/>
                <a:gd name="T82" fmla="*/ 2147483647 w 243"/>
                <a:gd name="T83" fmla="*/ 2147483647 h 228"/>
                <a:gd name="T84" fmla="*/ 2147483647 w 243"/>
                <a:gd name="T85" fmla="*/ 2147483647 h 228"/>
                <a:gd name="T86" fmla="*/ 2147483647 w 243"/>
                <a:gd name="T87" fmla="*/ 2147483647 h 228"/>
                <a:gd name="T88" fmla="*/ 2147483647 w 243"/>
                <a:gd name="T89" fmla="*/ 2147483647 h 228"/>
                <a:gd name="T90" fmla="*/ 2147483647 w 243"/>
                <a:gd name="T91" fmla="*/ 2147483647 h 228"/>
                <a:gd name="T92" fmla="*/ 2147483647 w 243"/>
                <a:gd name="T93" fmla="*/ 2147483647 h 228"/>
                <a:gd name="T94" fmla="*/ 2147483647 w 243"/>
                <a:gd name="T95" fmla="*/ 2147483647 h 228"/>
                <a:gd name="T96" fmla="*/ 2147483647 w 243"/>
                <a:gd name="T97" fmla="*/ 2147483647 h 228"/>
                <a:gd name="T98" fmla="*/ 2147483647 w 243"/>
                <a:gd name="T99" fmla="*/ 2147483647 h 228"/>
                <a:gd name="T100" fmla="*/ 2147483647 w 243"/>
                <a:gd name="T101" fmla="*/ 2147483647 h 228"/>
                <a:gd name="T102" fmla="*/ 2147483647 w 243"/>
                <a:gd name="T103" fmla="*/ 2147483647 h 228"/>
                <a:gd name="T104" fmla="*/ 2147483647 w 243"/>
                <a:gd name="T105" fmla="*/ 2147483647 h 228"/>
                <a:gd name="T106" fmla="*/ 2147483647 w 243"/>
                <a:gd name="T107" fmla="*/ 2147483647 h 228"/>
                <a:gd name="T108" fmla="*/ 2147483647 w 243"/>
                <a:gd name="T109" fmla="*/ 2147483647 h 228"/>
                <a:gd name="T110" fmla="*/ 2147483647 w 243"/>
                <a:gd name="T111" fmla="*/ 2147483647 h 228"/>
                <a:gd name="T112" fmla="*/ 2147483647 w 243"/>
                <a:gd name="T113" fmla="*/ 2147483647 h 228"/>
                <a:gd name="T114" fmla="*/ 2147483647 w 243"/>
                <a:gd name="T115" fmla="*/ 2147483647 h 228"/>
                <a:gd name="T116" fmla="*/ 2147483647 w 243"/>
                <a:gd name="T117" fmla="*/ 2147483647 h 228"/>
                <a:gd name="T118" fmla="*/ 2147483647 w 243"/>
                <a:gd name="T119" fmla="*/ 2147483647 h 228"/>
                <a:gd name="T120" fmla="*/ 2147483647 w 243"/>
                <a:gd name="T121" fmla="*/ 2147483647 h 228"/>
                <a:gd name="T122" fmla="*/ 2147483647 w 243"/>
                <a:gd name="T123" fmla="*/ 2147483647 h 228"/>
                <a:gd name="T124" fmla="*/ 2147483647 w 243"/>
                <a:gd name="T125" fmla="*/ 2147483647 h 2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43"/>
                <a:gd name="T190" fmla="*/ 0 h 228"/>
                <a:gd name="T191" fmla="*/ 243 w 243"/>
                <a:gd name="T192" fmla="*/ 228 h 2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a:solidFill>
                  <a:prstClr val="black"/>
                </a:solidFill>
                <a:latin typeface="+mj-lt"/>
              </a:endParaRPr>
            </a:p>
          </p:txBody>
        </p:sp>
      </p:grpSp>
      <p:grpSp>
        <p:nvGrpSpPr>
          <p:cNvPr id="54" name="组合 53"/>
          <p:cNvGrpSpPr>
            <a:grpSpLocks/>
          </p:cNvGrpSpPr>
          <p:nvPr/>
        </p:nvGrpSpPr>
        <p:grpSpPr bwMode="auto">
          <a:xfrm>
            <a:off x="611188" y="1512888"/>
            <a:ext cx="2244725" cy="646331"/>
            <a:chOff x="620366" y="1874630"/>
            <a:chExt cx="2244926" cy="646285"/>
          </a:xfrm>
        </p:grpSpPr>
        <p:grpSp>
          <p:nvGrpSpPr>
            <p:cNvPr id="55" name="组合 77"/>
            <p:cNvGrpSpPr>
              <a:grpSpLocks/>
            </p:cNvGrpSpPr>
            <p:nvPr/>
          </p:nvGrpSpPr>
          <p:grpSpPr bwMode="auto">
            <a:xfrm>
              <a:off x="620366" y="2007613"/>
              <a:ext cx="288032" cy="288032"/>
              <a:chOff x="1331640" y="2292077"/>
              <a:chExt cx="571152" cy="571152"/>
            </a:xfrm>
          </p:grpSpPr>
          <p:sp>
            <p:nvSpPr>
              <p:cNvPr id="57" name="椭圆 56"/>
              <p:cNvSpPr/>
              <p:nvPr/>
            </p:nvSpPr>
            <p:spPr>
              <a:xfrm>
                <a:off x="1331640" y="2292787"/>
                <a:ext cx="569825" cy="569734"/>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sp>
            <p:nvSpPr>
              <p:cNvPr id="58" name="加号 57"/>
              <p:cNvSpPr/>
              <p:nvPr/>
            </p:nvSpPr>
            <p:spPr>
              <a:xfrm>
                <a:off x="1404048" y="2362036"/>
                <a:ext cx="431306" cy="431235"/>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grpSp>
        <p:sp>
          <p:nvSpPr>
            <p:cNvPr id="56" name="矩形 1"/>
            <p:cNvSpPr>
              <a:spLocks noChangeArrowheads="1"/>
            </p:cNvSpPr>
            <p:nvPr/>
          </p:nvSpPr>
          <p:spPr bwMode="auto">
            <a:xfrm>
              <a:off x="971234" y="1874630"/>
              <a:ext cx="1894058" cy="646285"/>
            </a:xfrm>
            <a:prstGeom prst="rect">
              <a:avLst/>
            </a:prstGeom>
            <a:noFill/>
            <a:ln>
              <a:noFill/>
            </a:ln>
          </p:spPr>
          <p:txBody>
            <a:bodyPr>
              <a:spAutoFit/>
            </a:bodyPr>
            <a:lstStyle/>
            <a:p>
              <a:pPr algn="just">
                <a:defRPr/>
              </a:pPr>
              <a:r>
                <a:rPr lang="en-US" altLang="zh-CN" sz="1200" kern="0" dirty="0">
                  <a:solidFill>
                    <a:sysClr val="windowText" lastClr="000000">
                      <a:lumMod val="65000"/>
                      <a:lumOff val="35000"/>
                    </a:sysClr>
                  </a:solidFill>
                  <a:latin typeface="+mj-lt"/>
                  <a:ea typeface="微软雅黑" pitchFamily="34" charset="-122"/>
                </a:rPr>
                <a:t>This allows us to achieve high quality outcomes and full transparency</a:t>
              </a:r>
              <a:endParaRPr lang="zh-CN" altLang="en-US" sz="1200" kern="0" dirty="0">
                <a:solidFill>
                  <a:sysClr val="windowText" lastClr="000000">
                    <a:lumMod val="65000"/>
                    <a:lumOff val="35000"/>
                  </a:sysClr>
                </a:solidFill>
                <a:latin typeface="+mj-lt"/>
                <a:ea typeface="微软雅黑" pitchFamily="34" charset="-122"/>
              </a:endParaRPr>
            </a:p>
          </p:txBody>
        </p:sp>
      </p:grpSp>
      <p:grpSp>
        <p:nvGrpSpPr>
          <p:cNvPr id="59" name="组合 58"/>
          <p:cNvGrpSpPr>
            <a:grpSpLocks/>
          </p:cNvGrpSpPr>
          <p:nvPr/>
        </p:nvGrpSpPr>
        <p:grpSpPr bwMode="auto">
          <a:xfrm>
            <a:off x="3122613" y="1530350"/>
            <a:ext cx="2244725" cy="646332"/>
            <a:chOff x="620366" y="1874630"/>
            <a:chExt cx="2244926" cy="646286"/>
          </a:xfrm>
        </p:grpSpPr>
        <p:grpSp>
          <p:nvGrpSpPr>
            <p:cNvPr id="60" name="组合 82"/>
            <p:cNvGrpSpPr>
              <a:grpSpLocks/>
            </p:cNvGrpSpPr>
            <p:nvPr/>
          </p:nvGrpSpPr>
          <p:grpSpPr bwMode="auto">
            <a:xfrm>
              <a:off x="620366" y="2007613"/>
              <a:ext cx="288032" cy="288032"/>
              <a:chOff x="1331640" y="2292077"/>
              <a:chExt cx="571152" cy="571152"/>
            </a:xfrm>
          </p:grpSpPr>
          <p:sp>
            <p:nvSpPr>
              <p:cNvPr id="62" name="椭圆 6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sp>
            <p:nvSpPr>
              <p:cNvPr id="63" name="加号 6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grpSp>
        <p:sp>
          <p:nvSpPr>
            <p:cNvPr id="61" name="矩形 1"/>
            <p:cNvSpPr>
              <a:spLocks noChangeArrowheads="1"/>
            </p:cNvSpPr>
            <p:nvPr/>
          </p:nvSpPr>
          <p:spPr bwMode="auto">
            <a:xfrm>
              <a:off x="971234" y="1874630"/>
              <a:ext cx="1894058" cy="646286"/>
            </a:xfrm>
            <a:prstGeom prst="rect">
              <a:avLst/>
            </a:prstGeom>
            <a:noFill/>
            <a:ln>
              <a:noFill/>
            </a:ln>
          </p:spPr>
          <p:txBody>
            <a:bodyPr>
              <a:spAutoFit/>
            </a:bodyPr>
            <a:lstStyle/>
            <a:p>
              <a:pPr algn="just">
                <a:defRPr/>
              </a:pPr>
              <a:r>
                <a:rPr lang="en-US" altLang="zh-CN" sz="1200" kern="0" dirty="0">
                  <a:solidFill>
                    <a:sysClr val="windowText" lastClr="000000">
                      <a:lumMod val="65000"/>
                      <a:lumOff val="35000"/>
                    </a:sysClr>
                  </a:solidFill>
                  <a:latin typeface="+mj-lt"/>
                  <a:ea typeface="微软雅黑" pitchFamily="34" charset="-122"/>
                </a:rPr>
                <a:t>Is the color of gold, butter  and ripe lemons. In the  spectrum of visible light,  </a:t>
              </a:r>
              <a:endParaRPr lang="zh-CN" altLang="en-US" sz="1200" kern="0" dirty="0">
                <a:solidFill>
                  <a:sysClr val="windowText" lastClr="000000">
                    <a:lumMod val="65000"/>
                    <a:lumOff val="35000"/>
                  </a:sysClr>
                </a:solidFill>
                <a:latin typeface="+mj-lt"/>
                <a:ea typeface="微软雅黑" pitchFamily="34" charset="-122"/>
              </a:endParaRPr>
            </a:p>
          </p:txBody>
        </p:sp>
      </p:grpSp>
      <p:grpSp>
        <p:nvGrpSpPr>
          <p:cNvPr id="64" name="组合 63"/>
          <p:cNvGrpSpPr>
            <a:grpSpLocks/>
          </p:cNvGrpSpPr>
          <p:nvPr/>
        </p:nvGrpSpPr>
        <p:grpSpPr bwMode="auto">
          <a:xfrm>
            <a:off x="611188" y="2232025"/>
            <a:ext cx="2244725" cy="646331"/>
            <a:chOff x="620366" y="1874630"/>
            <a:chExt cx="2244926" cy="646285"/>
          </a:xfrm>
        </p:grpSpPr>
        <p:grpSp>
          <p:nvGrpSpPr>
            <p:cNvPr id="65" name="组合 87"/>
            <p:cNvGrpSpPr>
              <a:grpSpLocks/>
            </p:cNvGrpSpPr>
            <p:nvPr/>
          </p:nvGrpSpPr>
          <p:grpSpPr bwMode="auto">
            <a:xfrm>
              <a:off x="620366" y="2007613"/>
              <a:ext cx="288032" cy="288032"/>
              <a:chOff x="1331640" y="2292077"/>
              <a:chExt cx="571152" cy="571152"/>
            </a:xfrm>
          </p:grpSpPr>
          <p:sp>
            <p:nvSpPr>
              <p:cNvPr id="67" name="椭圆 66"/>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sp>
            <p:nvSpPr>
              <p:cNvPr id="68" name="加号 67"/>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grpSp>
        <p:sp>
          <p:nvSpPr>
            <p:cNvPr id="66" name="矩形 1"/>
            <p:cNvSpPr>
              <a:spLocks noChangeArrowheads="1"/>
            </p:cNvSpPr>
            <p:nvPr/>
          </p:nvSpPr>
          <p:spPr bwMode="auto">
            <a:xfrm>
              <a:off x="971234" y="1874630"/>
              <a:ext cx="1894058" cy="646285"/>
            </a:xfrm>
            <a:prstGeom prst="rect">
              <a:avLst/>
            </a:prstGeom>
            <a:noFill/>
            <a:ln>
              <a:noFill/>
            </a:ln>
          </p:spPr>
          <p:txBody>
            <a:bodyPr>
              <a:spAutoFit/>
            </a:bodyPr>
            <a:lstStyle/>
            <a:p>
              <a:pPr algn="just">
                <a:defRPr/>
              </a:pPr>
              <a:r>
                <a:rPr lang="en-US" altLang="zh-CN" sz="1200" kern="0" dirty="0">
                  <a:solidFill>
                    <a:sysClr val="windowText" lastClr="000000">
                      <a:lumMod val="65000"/>
                      <a:lumOff val="35000"/>
                    </a:sysClr>
                  </a:solidFill>
                  <a:latin typeface="+mj-lt"/>
                  <a:ea typeface="微软雅黑" pitchFamily="34" charset="-122"/>
                </a:rPr>
                <a:t>Is the color of gold, butter  and ripe lemons. In the  spectrum of visible light,  </a:t>
              </a:r>
              <a:endParaRPr lang="zh-CN" altLang="en-US" sz="1200" kern="0" dirty="0">
                <a:solidFill>
                  <a:sysClr val="windowText" lastClr="000000">
                    <a:lumMod val="65000"/>
                    <a:lumOff val="35000"/>
                  </a:sysClr>
                </a:solidFill>
                <a:latin typeface="+mj-lt"/>
                <a:ea typeface="微软雅黑" pitchFamily="34" charset="-122"/>
              </a:endParaRPr>
            </a:p>
          </p:txBody>
        </p:sp>
      </p:grpSp>
      <p:grpSp>
        <p:nvGrpSpPr>
          <p:cNvPr id="69" name="组合 68"/>
          <p:cNvGrpSpPr>
            <a:grpSpLocks/>
          </p:cNvGrpSpPr>
          <p:nvPr/>
        </p:nvGrpSpPr>
        <p:grpSpPr bwMode="auto">
          <a:xfrm>
            <a:off x="3122613" y="2232025"/>
            <a:ext cx="2244725" cy="646331"/>
            <a:chOff x="620366" y="1874630"/>
            <a:chExt cx="2244926" cy="646285"/>
          </a:xfrm>
        </p:grpSpPr>
        <p:grpSp>
          <p:nvGrpSpPr>
            <p:cNvPr id="70" name="组合 92"/>
            <p:cNvGrpSpPr>
              <a:grpSpLocks/>
            </p:cNvGrpSpPr>
            <p:nvPr/>
          </p:nvGrpSpPr>
          <p:grpSpPr bwMode="auto">
            <a:xfrm>
              <a:off x="620366" y="2007613"/>
              <a:ext cx="288032" cy="288032"/>
              <a:chOff x="1331640" y="2292077"/>
              <a:chExt cx="571152" cy="571152"/>
            </a:xfrm>
          </p:grpSpPr>
          <p:sp>
            <p:nvSpPr>
              <p:cNvPr id="72" name="椭圆 7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sp>
            <p:nvSpPr>
              <p:cNvPr id="73" name="加号 7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sz="1200" kern="0">
                  <a:solidFill>
                    <a:prstClr val="white"/>
                  </a:solidFill>
                  <a:latin typeface="+mj-lt"/>
                </a:endParaRPr>
              </a:p>
            </p:txBody>
          </p:sp>
        </p:grpSp>
        <p:sp>
          <p:nvSpPr>
            <p:cNvPr id="71" name="矩形 1"/>
            <p:cNvSpPr>
              <a:spLocks noChangeArrowheads="1"/>
            </p:cNvSpPr>
            <p:nvPr/>
          </p:nvSpPr>
          <p:spPr bwMode="auto">
            <a:xfrm>
              <a:off x="971234" y="1874630"/>
              <a:ext cx="1894058" cy="646285"/>
            </a:xfrm>
            <a:prstGeom prst="rect">
              <a:avLst/>
            </a:prstGeom>
            <a:noFill/>
            <a:ln>
              <a:noFill/>
            </a:ln>
          </p:spPr>
          <p:txBody>
            <a:bodyPr>
              <a:spAutoFit/>
            </a:bodyPr>
            <a:lstStyle/>
            <a:p>
              <a:pPr algn="just">
                <a:defRPr/>
              </a:pPr>
              <a:r>
                <a:rPr lang="en-US" altLang="zh-CN" sz="1200" kern="0" dirty="0">
                  <a:solidFill>
                    <a:sysClr val="windowText" lastClr="000000">
                      <a:lumMod val="65000"/>
                      <a:lumOff val="35000"/>
                    </a:sysClr>
                  </a:solidFill>
                  <a:latin typeface="+mj-lt"/>
                  <a:ea typeface="微软雅黑" pitchFamily="34" charset="-122"/>
                </a:rPr>
                <a:t>This allows us to achieve high quality outcomes and full transparency</a:t>
              </a:r>
              <a:endParaRPr lang="zh-CN" altLang="en-US" sz="1200" kern="0" dirty="0">
                <a:solidFill>
                  <a:sysClr val="windowText" lastClr="000000">
                    <a:lumMod val="65000"/>
                    <a:lumOff val="35000"/>
                  </a:sysClr>
                </a:solidFill>
                <a:latin typeface="+mj-lt"/>
                <a:ea typeface="微软雅黑" pitchFamily="34" charset="-122"/>
              </a:endParaRPr>
            </a:p>
          </p:txBody>
        </p:sp>
      </p:grpSp>
      <p:sp>
        <p:nvSpPr>
          <p:cNvPr id="74" name="矩形 73"/>
          <p:cNvSpPr/>
          <p:nvPr/>
        </p:nvSpPr>
        <p:spPr>
          <a:xfrm>
            <a:off x="684213" y="3001963"/>
            <a:ext cx="1517650" cy="1055687"/>
          </a:xfrm>
          <a:prstGeom prst="rect">
            <a:avLst/>
          </a:prstGeom>
          <a:blipFill>
            <a:blip r:embed="rId3"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75" name="矩形 74"/>
          <p:cNvSpPr/>
          <p:nvPr/>
        </p:nvSpPr>
        <p:spPr>
          <a:xfrm>
            <a:off x="2268538" y="3001963"/>
            <a:ext cx="1517650" cy="1055687"/>
          </a:xfrm>
          <a:prstGeom prst="rect">
            <a:avLst/>
          </a:prstGeom>
          <a:blipFill>
            <a:blip r:embed="rId4"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76" name="矩形 75"/>
          <p:cNvSpPr/>
          <p:nvPr/>
        </p:nvSpPr>
        <p:spPr>
          <a:xfrm>
            <a:off x="3851275" y="3001963"/>
            <a:ext cx="1519238" cy="1055687"/>
          </a:xfrm>
          <a:prstGeom prst="rect">
            <a:avLst/>
          </a:prstGeom>
          <a:blipFill>
            <a:blip r:embed="rId5"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mj-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524123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400" fill="hold"/>
                                        <p:tgtEl>
                                          <p:spTgt spid="36"/>
                                        </p:tgtEl>
                                        <p:attrNameLst>
                                          <p:attrName>ppt_w</p:attrName>
                                        </p:attrNameLst>
                                      </p:cBhvr>
                                      <p:tavLst>
                                        <p:tav tm="0">
                                          <p:val>
                                            <p:fltVal val="0"/>
                                          </p:val>
                                        </p:tav>
                                        <p:tav tm="100000">
                                          <p:val>
                                            <p:strVal val="#ppt_w"/>
                                          </p:val>
                                        </p:tav>
                                      </p:tavLst>
                                    </p:anim>
                                    <p:anim calcmode="lin" valueType="num">
                                      <p:cBhvr>
                                        <p:cTn id="8" dur="400" fill="hold"/>
                                        <p:tgtEl>
                                          <p:spTgt spid="36"/>
                                        </p:tgtEl>
                                        <p:attrNameLst>
                                          <p:attrName>ppt_h</p:attrName>
                                        </p:attrNameLst>
                                      </p:cBhvr>
                                      <p:tavLst>
                                        <p:tav tm="0">
                                          <p:val>
                                            <p:fltVal val="0"/>
                                          </p:val>
                                        </p:tav>
                                        <p:tav tm="100000">
                                          <p:val>
                                            <p:strVal val="#ppt_h"/>
                                          </p:val>
                                        </p:tav>
                                      </p:tavLst>
                                    </p:anim>
                                    <p:animEffect transition="in" filter="fade">
                                      <p:cBhvr>
                                        <p:cTn id="9" dur="400"/>
                                        <p:tgtEl>
                                          <p:spTgt spid="36"/>
                                        </p:tgtEl>
                                      </p:cBhvr>
                                    </p:animEffect>
                                  </p:childTnLst>
                                </p:cTn>
                              </p:par>
                              <p:par>
                                <p:cTn id="10" presetID="53" presetClass="entr" presetSubtype="16" fill="hold" nodeType="withEffect">
                                  <p:stCondLst>
                                    <p:cond delay="100"/>
                                  </p:stCondLst>
                                  <p:childTnLst>
                                    <p:set>
                                      <p:cBhvr>
                                        <p:cTn id="11" dur="1" fill="hold">
                                          <p:stCondLst>
                                            <p:cond delay="0"/>
                                          </p:stCondLst>
                                        </p:cTn>
                                        <p:tgtEl>
                                          <p:spTgt spid="37"/>
                                        </p:tgtEl>
                                        <p:attrNameLst>
                                          <p:attrName>style.visibility</p:attrName>
                                        </p:attrNameLst>
                                      </p:cBhvr>
                                      <p:to>
                                        <p:strVal val="visible"/>
                                      </p:to>
                                    </p:set>
                                    <p:anim calcmode="lin" valueType="num">
                                      <p:cBhvr>
                                        <p:cTn id="12" dur="400" fill="hold"/>
                                        <p:tgtEl>
                                          <p:spTgt spid="37"/>
                                        </p:tgtEl>
                                        <p:attrNameLst>
                                          <p:attrName>ppt_w</p:attrName>
                                        </p:attrNameLst>
                                      </p:cBhvr>
                                      <p:tavLst>
                                        <p:tav tm="0">
                                          <p:val>
                                            <p:fltVal val="0"/>
                                          </p:val>
                                        </p:tav>
                                        <p:tav tm="100000">
                                          <p:val>
                                            <p:strVal val="#ppt_w"/>
                                          </p:val>
                                        </p:tav>
                                      </p:tavLst>
                                    </p:anim>
                                    <p:anim calcmode="lin" valueType="num">
                                      <p:cBhvr>
                                        <p:cTn id="13" dur="400" fill="hold"/>
                                        <p:tgtEl>
                                          <p:spTgt spid="37"/>
                                        </p:tgtEl>
                                        <p:attrNameLst>
                                          <p:attrName>ppt_h</p:attrName>
                                        </p:attrNameLst>
                                      </p:cBhvr>
                                      <p:tavLst>
                                        <p:tav tm="0">
                                          <p:val>
                                            <p:fltVal val="0"/>
                                          </p:val>
                                        </p:tav>
                                        <p:tav tm="100000">
                                          <p:val>
                                            <p:strVal val="#ppt_h"/>
                                          </p:val>
                                        </p:tav>
                                      </p:tavLst>
                                    </p:anim>
                                    <p:animEffect transition="in" filter="fade">
                                      <p:cBhvr>
                                        <p:cTn id="14" dur="400"/>
                                        <p:tgtEl>
                                          <p:spTgt spid="37"/>
                                        </p:tgtEl>
                                      </p:cBhvr>
                                    </p:animEffect>
                                  </p:childTnLst>
                                </p:cTn>
                              </p:par>
                            </p:childTnLst>
                          </p:cTn>
                        </p:par>
                        <p:par>
                          <p:cTn id="15" fill="hold">
                            <p:stCondLst>
                              <p:cond delay="500"/>
                            </p:stCondLst>
                            <p:childTnLst>
                              <p:par>
                                <p:cTn id="16" presetID="2" presetClass="entr" presetSubtype="9"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400" fill="hold"/>
                                        <p:tgtEl>
                                          <p:spTgt spid="40"/>
                                        </p:tgtEl>
                                        <p:attrNameLst>
                                          <p:attrName>ppt_x</p:attrName>
                                        </p:attrNameLst>
                                      </p:cBhvr>
                                      <p:tavLst>
                                        <p:tav tm="0">
                                          <p:val>
                                            <p:strVal val="0-#ppt_w/2"/>
                                          </p:val>
                                        </p:tav>
                                        <p:tav tm="100000">
                                          <p:val>
                                            <p:strVal val="#ppt_x"/>
                                          </p:val>
                                        </p:tav>
                                      </p:tavLst>
                                    </p:anim>
                                    <p:anim calcmode="lin" valueType="num">
                                      <p:cBhvr additive="base">
                                        <p:cTn id="19" dur="400" fill="hold"/>
                                        <p:tgtEl>
                                          <p:spTgt spid="40"/>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400" fill="hold"/>
                                        <p:tgtEl>
                                          <p:spTgt spid="51"/>
                                        </p:tgtEl>
                                        <p:attrNameLst>
                                          <p:attrName>ppt_x</p:attrName>
                                        </p:attrNameLst>
                                      </p:cBhvr>
                                      <p:tavLst>
                                        <p:tav tm="0">
                                          <p:val>
                                            <p:strVal val="1+#ppt_w/2"/>
                                          </p:val>
                                        </p:tav>
                                        <p:tav tm="100000">
                                          <p:val>
                                            <p:strVal val="#ppt_x"/>
                                          </p:val>
                                        </p:tav>
                                      </p:tavLst>
                                    </p:anim>
                                    <p:anim calcmode="lin" valueType="num">
                                      <p:cBhvr additive="base">
                                        <p:cTn id="23" dur="400" fill="hold"/>
                                        <p:tgtEl>
                                          <p:spTgt spid="51"/>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400" fill="hold"/>
                                        <p:tgtEl>
                                          <p:spTgt spid="46"/>
                                        </p:tgtEl>
                                        <p:attrNameLst>
                                          <p:attrName>ppt_x</p:attrName>
                                        </p:attrNameLst>
                                      </p:cBhvr>
                                      <p:tavLst>
                                        <p:tav tm="0">
                                          <p:val>
                                            <p:strVal val="1+#ppt_w/2"/>
                                          </p:val>
                                        </p:tav>
                                        <p:tav tm="100000">
                                          <p:val>
                                            <p:strVal val="#ppt_x"/>
                                          </p:val>
                                        </p:tav>
                                      </p:tavLst>
                                    </p:anim>
                                    <p:anim calcmode="lin" valueType="num">
                                      <p:cBhvr additive="base">
                                        <p:cTn id="27" dur="400" fill="hold"/>
                                        <p:tgtEl>
                                          <p:spTgt spid="46"/>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400" fill="hold"/>
                                        <p:tgtEl>
                                          <p:spTgt spid="43"/>
                                        </p:tgtEl>
                                        <p:attrNameLst>
                                          <p:attrName>ppt_x</p:attrName>
                                        </p:attrNameLst>
                                      </p:cBhvr>
                                      <p:tavLst>
                                        <p:tav tm="0">
                                          <p:val>
                                            <p:strVal val="0-#ppt_w/2"/>
                                          </p:val>
                                        </p:tav>
                                        <p:tav tm="100000">
                                          <p:val>
                                            <p:strVal val="#ppt_x"/>
                                          </p:val>
                                        </p:tav>
                                      </p:tavLst>
                                    </p:anim>
                                    <p:anim calcmode="lin" valueType="num">
                                      <p:cBhvr additive="base">
                                        <p:cTn id="31" dur="400" fill="hold"/>
                                        <p:tgtEl>
                                          <p:spTgt spid="43"/>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0-#ppt_w/2"/>
                                          </p:val>
                                        </p:tav>
                                        <p:tav tm="100000">
                                          <p:val>
                                            <p:strVal val="#ppt_x"/>
                                          </p:val>
                                        </p:tav>
                                      </p:tavLst>
                                    </p:anim>
                                    <p:anim calcmode="lin" valueType="num">
                                      <p:cBhvr additive="base">
                                        <p:cTn id="36" dur="500" fill="hold"/>
                                        <p:tgtEl>
                                          <p:spTgt spid="5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500" fill="hold"/>
                                        <p:tgtEl>
                                          <p:spTgt spid="64"/>
                                        </p:tgtEl>
                                        <p:attrNameLst>
                                          <p:attrName>ppt_x</p:attrName>
                                        </p:attrNameLst>
                                      </p:cBhvr>
                                      <p:tavLst>
                                        <p:tav tm="0">
                                          <p:val>
                                            <p:strVal val="0-#ppt_w/2"/>
                                          </p:val>
                                        </p:tav>
                                        <p:tav tm="100000">
                                          <p:val>
                                            <p:strVal val="#ppt_x"/>
                                          </p:val>
                                        </p:tav>
                                      </p:tavLst>
                                    </p:anim>
                                    <p:anim calcmode="lin" valueType="num">
                                      <p:cBhvr additive="base">
                                        <p:cTn id="40" dur="500" fill="hold"/>
                                        <p:tgtEl>
                                          <p:spTgt spid="6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0-#ppt_w/2"/>
                                          </p:val>
                                        </p:tav>
                                        <p:tav tm="100000">
                                          <p:val>
                                            <p:strVal val="#ppt_x"/>
                                          </p:val>
                                        </p:tav>
                                      </p:tavLst>
                                    </p:anim>
                                    <p:anim calcmode="lin" valueType="num">
                                      <p:cBhvr additive="base">
                                        <p:cTn id="44" dur="500" fill="hold"/>
                                        <p:tgtEl>
                                          <p:spTgt spid="5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0-#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400"/>
                                        <p:tgtEl>
                                          <p:spTgt spid="74"/>
                                        </p:tgtEl>
                                      </p:cBhvr>
                                    </p:animEffect>
                                    <p:anim calcmode="lin" valueType="num">
                                      <p:cBhvr>
                                        <p:cTn id="53" dur="400" fill="hold"/>
                                        <p:tgtEl>
                                          <p:spTgt spid="74"/>
                                        </p:tgtEl>
                                        <p:attrNameLst>
                                          <p:attrName>ppt_x</p:attrName>
                                        </p:attrNameLst>
                                      </p:cBhvr>
                                      <p:tavLst>
                                        <p:tav tm="0">
                                          <p:val>
                                            <p:strVal val="#ppt_x"/>
                                          </p:val>
                                        </p:tav>
                                        <p:tav tm="100000">
                                          <p:val>
                                            <p:strVal val="#ppt_x"/>
                                          </p:val>
                                        </p:tav>
                                      </p:tavLst>
                                    </p:anim>
                                    <p:anim calcmode="lin" valueType="num">
                                      <p:cBhvr>
                                        <p:cTn id="54" dur="400" fill="hold"/>
                                        <p:tgtEl>
                                          <p:spTgt spid="7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400"/>
                                        <p:tgtEl>
                                          <p:spTgt spid="75"/>
                                        </p:tgtEl>
                                      </p:cBhvr>
                                    </p:animEffect>
                                    <p:anim calcmode="lin" valueType="num">
                                      <p:cBhvr>
                                        <p:cTn id="58" dur="400" fill="hold"/>
                                        <p:tgtEl>
                                          <p:spTgt spid="75"/>
                                        </p:tgtEl>
                                        <p:attrNameLst>
                                          <p:attrName>ppt_x</p:attrName>
                                        </p:attrNameLst>
                                      </p:cBhvr>
                                      <p:tavLst>
                                        <p:tav tm="0">
                                          <p:val>
                                            <p:strVal val="#ppt_x"/>
                                          </p:val>
                                        </p:tav>
                                        <p:tav tm="100000">
                                          <p:val>
                                            <p:strVal val="#ppt_x"/>
                                          </p:val>
                                        </p:tav>
                                      </p:tavLst>
                                    </p:anim>
                                    <p:anim calcmode="lin" valueType="num">
                                      <p:cBhvr>
                                        <p:cTn id="59" dur="400" fill="hold"/>
                                        <p:tgtEl>
                                          <p:spTgt spid="7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400"/>
                                        <p:tgtEl>
                                          <p:spTgt spid="76"/>
                                        </p:tgtEl>
                                      </p:cBhvr>
                                    </p:animEffect>
                                    <p:anim calcmode="lin" valueType="num">
                                      <p:cBhvr>
                                        <p:cTn id="63" dur="400" fill="hold"/>
                                        <p:tgtEl>
                                          <p:spTgt spid="76"/>
                                        </p:tgtEl>
                                        <p:attrNameLst>
                                          <p:attrName>ppt_x</p:attrName>
                                        </p:attrNameLst>
                                      </p:cBhvr>
                                      <p:tavLst>
                                        <p:tav tm="0">
                                          <p:val>
                                            <p:strVal val="#ppt_x"/>
                                          </p:val>
                                        </p:tav>
                                        <p:tav tm="100000">
                                          <p:val>
                                            <p:strVal val="#ppt_x"/>
                                          </p:val>
                                        </p:tav>
                                      </p:tavLst>
                                    </p:anim>
                                    <p:anim calcmode="lin" valueType="num">
                                      <p:cBhvr>
                                        <p:cTn id="64" dur="4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74" grpId="0" animBg="1"/>
      <p:bldP spid="75" grpId="0" animBg="1"/>
      <p:bldP spid="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8" name="组合 3"/>
          <p:cNvGrpSpPr>
            <a:grpSpLocks/>
          </p:cNvGrpSpPr>
          <p:nvPr/>
        </p:nvGrpSpPr>
        <p:grpSpPr bwMode="auto">
          <a:xfrm>
            <a:off x="1881052" y="1900007"/>
            <a:ext cx="5708152" cy="671742"/>
            <a:chOff x="5013673" y="1556817"/>
            <a:chExt cx="5976664" cy="576064"/>
          </a:xfrm>
        </p:grpSpPr>
        <p:sp>
          <p:nvSpPr>
            <p:cNvPr id="9"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defTabSz="914400">
                <a:defRPr/>
              </a:pPr>
              <a:r>
                <a:rPr lang="tr-TR" altLang="zh-CN" sz="3200" b="1" kern="0" dirty="0">
                  <a:solidFill>
                    <a:prstClr val="white"/>
                  </a:solidFill>
                  <a:latin typeface="+mj-lt"/>
                  <a:ea typeface="微软雅黑" pitchFamily="34" charset="-122"/>
                </a:rPr>
                <a:t>DISMISS</a:t>
              </a:r>
              <a:endParaRPr kumimoji="0" lang="zh-CN" altLang="en-US" sz="3200" b="1" i="0" u="none" strike="noStrike" kern="0" cap="none" spc="0" normalizeH="0" baseline="0" noProof="0" dirty="0">
                <a:ln>
                  <a:noFill/>
                </a:ln>
                <a:solidFill>
                  <a:prstClr val="white"/>
                </a:solidFill>
                <a:effectLst/>
                <a:uLnTx/>
                <a:uFillTx/>
                <a:latin typeface="+mj-lt"/>
                <a:ea typeface="微软雅黑" pitchFamily="34" charset="-122"/>
              </a:endParaRPr>
            </a:p>
          </p:txBody>
        </p:sp>
        <p:sp>
          <p:nvSpPr>
            <p:cNvPr id="10"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tr-TR" altLang="zh-CN" sz="3200" b="1" i="0" u="none" strike="noStrike" kern="0" cap="none" spc="0" normalizeH="0" baseline="0" noProof="0" dirty="0">
                  <a:ln>
                    <a:noFill/>
                  </a:ln>
                  <a:solidFill>
                    <a:srgbClr val="003466"/>
                  </a:solidFill>
                  <a:effectLst/>
                  <a:uLnTx/>
                  <a:uFillTx/>
                  <a:latin typeface="+mj-lt"/>
                  <a:ea typeface="宋体" panose="02010600030101010101" pitchFamily="2" charset="-122"/>
                </a:rPr>
                <a:t>2</a:t>
              </a:r>
              <a:endParaRPr kumimoji="0" lang="zh-CN" altLang="en-US" sz="3200" b="1" i="0" u="none" strike="noStrike" kern="0" cap="none" spc="0" normalizeH="0" baseline="0" noProof="0" dirty="0">
                <a:ln>
                  <a:noFill/>
                </a:ln>
                <a:solidFill>
                  <a:srgbClr val="003466"/>
                </a:solidFill>
                <a:effectLst/>
                <a:uLnTx/>
                <a:uFillTx/>
                <a:latin typeface="+mj-lt"/>
                <a:ea typeface="宋体" panose="02010600030101010101" pitchFamily="2" charset="-122"/>
              </a:endParaRPr>
            </a:p>
          </p:txBody>
        </p:sp>
      </p:grpSp>
    </p:spTree>
    <p:extLst>
      <p:ext uri="{BB962C8B-B14F-4D97-AF65-F5344CB8AC3E}">
        <p14:creationId xmlns:p14="http://schemas.microsoft.com/office/powerpoint/2010/main" val="15634674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rain Voyage Presentation template，Freepptbackgrounds.net">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TotalTime>
  <Words>1011</Words>
  <Application>Microsoft Macintosh PowerPoint</Application>
  <PresentationFormat>Ekran Gösterisi (16:9)</PresentationFormat>
  <Paragraphs>213</Paragraphs>
  <Slides>27</Slides>
  <Notes>15</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27</vt:i4>
      </vt:variant>
    </vt:vector>
  </HeadingPairs>
  <TitlesOfParts>
    <vt:vector size="32" baseType="lpstr">
      <vt:lpstr>等线</vt:lpstr>
      <vt:lpstr>Arial</vt:lpstr>
      <vt:lpstr>Franklin Gothic Book</vt:lpstr>
      <vt:lpstr>Franklin Gothic Medium</vt:lpstr>
      <vt:lpstr>Train Voyage Presentation template，Freepptbackgrounds.net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 Voyage Presentation template</dc:title>
  <dc:subject>Powerpoint Template</dc:subject>
  <dc:creator>Freepptbackgrounds.net</dc:creator>
  <cp:keywords>Train Voyage Presentation template</cp:keywords>
  <dc:description>Train Voyage Presentation template_x000d_
www.freepptbackgrounds.net</dc:description>
  <cp:lastModifiedBy>Hiko ®</cp:lastModifiedBy>
  <cp:revision>20</cp:revision>
  <dcterms:created xsi:type="dcterms:W3CDTF">2017-03-13T11:39:11Z</dcterms:created>
  <dcterms:modified xsi:type="dcterms:W3CDTF">2020-04-19T15:47:36Z</dcterms:modified>
</cp:coreProperties>
</file>